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8" r:id="rId2"/>
    <p:sldId id="280" r:id="rId3"/>
    <p:sldId id="262" r:id="rId4"/>
    <p:sldId id="283" r:id="rId5"/>
    <p:sldId id="287" r:id="rId6"/>
    <p:sldId id="281" r:id="rId7"/>
    <p:sldId id="284" r:id="rId8"/>
    <p:sldId id="288" r:id="rId9"/>
    <p:sldId id="289" r:id="rId10"/>
    <p:sldId id="290" r:id="rId11"/>
    <p:sldId id="267" r:id="rId12"/>
    <p:sldId id="285" r:id="rId13"/>
    <p:sldId id="286" r:id="rId14"/>
    <p:sldId id="282" r:id="rId15"/>
    <p:sldId id="291"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4089"/>
    <a:srgbClr val="C40A6E"/>
    <a:srgbClr val="F878BE"/>
    <a:srgbClr val="D073AC"/>
    <a:srgbClr val="D1BDD6"/>
    <a:srgbClr val="FBB3DA"/>
    <a:srgbClr val="000000"/>
    <a:srgbClr val="FC9171"/>
    <a:srgbClr val="C0151B"/>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0D8CEB-E5F6-4A8F-B174-465B5FFB378E}" v="78" dt="2022-01-05T21:49:37.67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907" autoAdjust="0"/>
  </p:normalViewPr>
  <p:slideViewPr>
    <p:cSldViewPr snapToGrid="0">
      <p:cViewPr varScale="1">
        <p:scale>
          <a:sx n="54" d="100"/>
          <a:sy n="54" d="100"/>
        </p:scale>
        <p:origin x="62" y="4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LE Laurine" userId="cf00f22b-3d83-4f4a-b0f9-ef9909358c52" providerId="ADAL" clId="{740D8CEB-E5F6-4A8F-B174-465B5FFB378E}"/>
    <pc:docChg chg="undo custSel addSld modSld">
      <pc:chgData name="SALLE Laurine" userId="cf00f22b-3d83-4f4a-b0f9-ef9909358c52" providerId="ADAL" clId="{740D8CEB-E5F6-4A8F-B174-465B5FFB378E}" dt="2022-01-05T21:51:45.914" v="3790" actId="14100"/>
      <pc:docMkLst>
        <pc:docMk/>
      </pc:docMkLst>
      <pc:sldChg chg="addSp delSp mod">
        <pc:chgData name="SALLE Laurine" userId="cf00f22b-3d83-4f4a-b0f9-ef9909358c52" providerId="ADAL" clId="{740D8CEB-E5F6-4A8F-B174-465B5FFB378E}" dt="2022-01-05T14:42:22.291" v="1" actId="478"/>
        <pc:sldMkLst>
          <pc:docMk/>
          <pc:sldMk cId="1635492559" sldId="265"/>
        </pc:sldMkLst>
        <pc:spChg chg="add del topLvl">
          <ac:chgData name="SALLE Laurine" userId="cf00f22b-3d83-4f4a-b0f9-ef9909358c52" providerId="ADAL" clId="{740D8CEB-E5F6-4A8F-B174-465B5FFB378E}" dt="2022-01-05T14:42:22.291" v="1" actId="478"/>
          <ac:spMkLst>
            <pc:docMk/>
            <pc:sldMk cId="1635492559" sldId="265"/>
            <ac:spMk id="17" creationId="{0ED3DFF0-A0E7-4579-9F6D-C256F83D0E63}"/>
          </ac:spMkLst>
        </pc:spChg>
        <pc:grpChg chg="add del">
          <ac:chgData name="SALLE Laurine" userId="cf00f22b-3d83-4f4a-b0f9-ef9909358c52" providerId="ADAL" clId="{740D8CEB-E5F6-4A8F-B174-465B5FFB378E}" dt="2022-01-05T14:42:22.291" v="1" actId="478"/>
          <ac:grpSpMkLst>
            <pc:docMk/>
            <pc:sldMk cId="1635492559" sldId="265"/>
            <ac:grpSpMk id="15" creationId="{D1ECCAA4-C2BA-4627-9646-1D0D69AA8DBE}"/>
          </ac:grpSpMkLst>
        </pc:grpChg>
        <pc:picChg chg="topLvl">
          <ac:chgData name="SALLE Laurine" userId="cf00f22b-3d83-4f4a-b0f9-ef9909358c52" providerId="ADAL" clId="{740D8CEB-E5F6-4A8F-B174-465B5FFB378E}" dt="2022-01-05T14:42:19.815" v="0" actId="478"/>
          <ac:picMkLst>
            <pc:docMk/>
            <pc:sldMk cId="1635492559" sldId="265"/>
            <ac:picMk id="16" creationId="{5C9824E2-6D4A-46B4-966A-35A24D6F0A10}"/>
          </ac:picMkLst>
        </pc:picChg>
      </pc:sldChg>
      <pc:sldChg chg="addSp delSp modSp mod">
        <pc:chgData name="SALLE Laurine" userId="cf00f22b-3d83-4f4a-b0f9-ef9909358c52" providerId="ADAL" clId="{740D8CEB-E5F6-4A8F-B174-465B5FFB378E}" dt="2022-01-05T14:58:26.836" v="87" actId="11530"/>
        <pc:sldMkLst>
          <pc:docMk/>
          <pc:sldMk cId="2397210964" sldId="267"/>
        </pc:sldMkLst>
        <pc:spChg chg="add del">
          <ac:chgData name="SALLE Laurine" userId="cf00f22b-3d83-4f4a-b0f9-ef9909358c52" providerId="ADAL" clId="{740D8CEB-E5F6-4A8F-B174-465B5FFB378E}" dt="2022-01-05T14:55:47.804" v="77" actId="478"/>
          <ac:spMkLst>
            <pc:docMk/>
            <pc:sldMk cId="2397210964" sldId="267"/>
            <ac:spMk id="2" creationId="{45B44510-9FE9-463C-BCC3-86CA833DB12F}"/>
          </ac:spMkLst>
        </pc:spChg>
        <pc:spChg chg="add del">
          <ac:chgData name="SALLE Laurine" userId="cf00f22b-3d83-4f4a-b0f9-ef9909358c52" providerId="ADAL" clId="{740D8CEB-E5F6-4A8F-B174-465B5FFB378E}" dt="2022-01-05T14:56:18.866" v="79" actId="478"/>
          <ac:spMkLst>
            <pc:docMk/>
            <pc:sldMk cId="2397210964" sldId="267"/>
            <ac:spMk id="3" creationId="{93AAC4F8-894E-4149-AE53-B686FCDE98B7}"/>
          </ac:spMkLst>
        </pc:spChg>
        <pc:spChg chg="add mod ord">
          <ac:chgData name="SALLE Laurine" userId="cf00f22b-3d83-4f4a-b0f9-ef9909358c52" providerId="ADAL" clId="{740D8CEB-E5F6-4A8F-B174-465B5FFB378E}" dt="2022-01-05T14:53:28.081" v="72" actId="1076"/>
          <ac:spMkLst>
            <pc:docMk/>
            <pc:sldMk cId="2397210964" sldId="267"/>
            <ac:spMk id="29" creationId="{392D9F9D-A9E9-4A10-8174-C1E45DD0ACE4}"/>
          </ac:spMkLst>
        </pc:spChg>
        <pc:spChg chg="mod">
          <ac:chgData name="SALLE Laurine" userId="cf00f22b-3d83-4f4a-b0f9-ef9909358c52" providerId="ADAL" clId="{740D8CEB-E5F6-4A8F-B174-465B5FFB378E}" dt="2022-01-05T14:58:26.265" v="86" actId="1076"/>
          <ac:spMkLst>
            <pc:docMk/>
            <pc:sldMk cId="2397210964" sldId="267"/>
            <ac:spMk id="58" creationId="{0D2D1E8C-1989-4103-883A-6622FCCD0F70}"/>
          </ac:spMkLst>
        </pc:spChg>
        <pc:spChg chg="mod ord">
          <ac:chgData name="SALLE Laurine" userId="cf00f22b-3d83-4f4a-b0f9-ef9909358c52" providerId="ADAL" clId="{740D8CEB-E5F6-4A8F-B174-465B5FFB378E}" dt="2022-01-05T14:58:26.836" v="87" actId="11530"/>
          <ac:spMkLst>
            <pc:docMk/>
            <pc:sldMk cId="2397210964" sldId="267"/>
            <ac:spMk id="59" creationId="{5ACC3703-84D4-4F9A-8E16-7BD195A8AC34}"/>
          </ac:spMkLst>
        </pc:spChg>
        <pc:grpChg chg="del">
          <ac:chgData name="SALLE Laurine" userId="cf00f22b-3d83-4f4a-b0f9-ef9909358c52" providerId="ADAL" clId="{740D8CEB-E5F6-4A8F-B174-465B5FFB378E}" dt="2022-01-05T14:52:19.468" v="57" actId="478"/>
          <ac:grpSpMkLst>
            <pc:docMk/>
            <pc:sldMk cId="2397210964" sldId="267"/>
            <ac:grpSpMk id="24" creationId="{D9C59F38-AC2B-4880-AE7E-60BCB65CCEBB}"/>
          </ac:grpSpMkLst>
        </pc:grpChg>
        <pc:picChg chg="add mod ord">
          <ac:chgData name="SALLE Laurine" userId="cf00f22b-3d83-4f4a-b0f9-ef9909358c52" providerId="ADAL" clId="{740D8CEB-E5F6-4A8F-B174-465B5FFB378E}" dt="2022-01-05T14:52:42.331" v="65" actId="171"/>
          <ac:picMkLst>
            <pc:docMk/>
            <pc:sldMk cId="2397210964" sldId="267"/>
            <ac:picMk id="28" creationId="{F7149BEC-279E-4864-A766-B8C5C0A60CCB}"/>
          </ac:picMkLst>
        </pc:picChg>
      </pc:sldChg>
      <pc:sldChg chg="addSp delSp modSp add mod">
        <pc:chgData name="SALLE Laurine" userId="cf00f22b-3d83-4f4a-b0f9-ef9909358c52" providerId="ADAL" clId="{740D8CEB-E5F6-4A8F-B174-465B5FFB378E}" dt="2022-01-05T14:59:15.995" v="93" actId="14100"/>
        <pc:sldMkLst>
          <pc:docMk/>
          <pc:sldMk cId="1726910597" sldId="277"/>
        </pc:sldMkLst>
        <pc:spChg chg="mod topLvl">
          <ac:chgData name="SALLE Laurine" userId="cf00f22b-3d83-4f4a-b0f9-ef9909358c52" providerId="ADAL" clId="{740D8CEB-E5F6-4A8F-B174-465B5FFB378E}" dt="2022-01-05T14:59:13.755" v="92" actId="164"/>
          <ac:spMkLst>
            <pc:docMk/>
            <pc:sldMk cId="1726910597" sldId="277"/>
            <ac:spMk id="6" creationId="{A040967E-0046-4014-87C6-C54E81D40DF2}"/>
          </ac:spMkLst>
        </pc:spChg>
        <pc:spChg chg="mod topLvl">
          <ac:chgData name="SALLE Laurine" userId="cf00f22b-3d83-4f4a-b0f9-ef9909358c52" providerId="ADAL" clId="{740D8CEB-E5F6-4A8F-B174-465B5FFB378E}" dt="2022-01-05T14:59:13.755" v="92" actId="164"/>
          <ac:spMkLst>
            <pc:docMk/>
            <pc:sldMk cId="1726910597" sldId="277"/>
            <ac:spMk id="7" creationId="{0D15B71C-7386-4B15-9E1A-AB881B905FE9}"/>
          </ac:spMkLst>
        </pc:spChg>
        <pc:spChg chg="mod topLvl">
          <ac:chgData name="SALLE Laurine" userId="cf00f22b-3d83-4f4a-b0f9-ef9909358c52" providerId="ADAL" clId="{740D8CEB-E5F6-4A8F-B174-465B5FFB378E}" dt="2022-01-05T14:59:13.755" v="92" actId="164"/>
          <ac:spMkLst>
            <pc:docMk/>
            <pc:sldMk cId="1726910597" sldId="277"/>
            <ac:spMk id="9" creationId="{6002A98B-9C4C-4C6B-8C23-1B885B2BAE32}"/>
          </ac:spMkLst>
        </pc:spChg>
        <pc:spChg chg="mod topLvl">
          <ac:chgData name="SALLE Laurine" userId="cf00f22b-3d83-4f4a-b0f9-ef9909358c52" providerId="ADAL" clId="{740D8CEB-E5F6-4A8F-B174-465B5FFB378E}" dt="2022-01-05T14:48:57.433" v="47" actId="165"/>
          <ac:spMkLst>
            <pc:docMk/>
            <pc:sldMk cId="1726910597" sldId="277"/>
            <ac:spMk id="10" creationId="{7BF24D8D-1439-4BB8-9B27-8D8F890DB6FB}"/>
          </ac:spMkLst>
        </pc:spChg>
        <pc:spChg chg="mod topLvl">
          <ac:chgData name="SALLE Laurine" userId="cf00f22b-3d83-4f4a-b0f9-ef9909358c52" providerId="ADAL" clId="{740D8CEB-E5F6-4A8F-B174-465B5FFB378E}" dt="2022-01-05T14:59:13.755" v="92" actId="164"/>
          <ac:spMkLst>
            <pc:docMk/>
            <pc:sldMk cId="1726910597" sldId="277"/>
            <ac:spMk id="11" creationId="{20A685F9-8C0C-4ECF-A5BC-16D4B733CD01}"/>
          </ac:spMkLst>
        </pc:spChg>
        <pc:spChg chg="mod topLvl">
          <ac:chgData name="SALLE Laurine" userId="cf00f22b-3d83-4f4a-b0f9-ef9909358c52" providerId="ADAL" clId="{740D8CEB-E5F6-4A8F-B174-465B5FFB378E}" dt="2022-01-05T14:59:13.755" v="92" actId="164"/>
          <ac:spMkLst>
            <pc:docMk/>
            <pc:sldMk cId="1726910597" sldId="277"/>
            <ac:spMk id="13" creationId="{62880007-E4B7-4C7E-A774-ED6B71C52747}"/>
          </ac:spMkLst>
        </pc:spChg>
        <pc:spChg chg="mod topLvl">
          <ac:chgData name="SALLE Laurine" userId="cf00f22b-3d83-4f4a-b0f9-ef9909358c52" providerId="ADAL" clId="{740D8CEB-E5F6-4A8F-B174-465B5FFB378E}" dt="2022-01-05T14:59:13.755" v="92" actId="164"/>
          <ac:spMkLst>
            <pc:docMk/>
            <pc:sldMk cId="1726910597" sldId="277"/>
            <ac:spMk id="14" creationId="{C07E58D5-A336-4A94-AA13-2F6C6FF456C1}"/>
          </ac:spMkLst>
        </pc:spChg>
        <pc:spChg chg="mod topLvl">
          <ac:chgData name="SALLE Laurine" userId="cf00f22b-3d83-4f4a-b0f9-ef9909358c52" providerId="ADAL" clId="{740D8CEB-E5F6-4A8F-B174-465B5FFB378E}" dt="2022-01-05T14:59:13.755" v="92" actId="164"/>
          <ac:spMkLst>
            <pc:docMk/>
            <pc:sldMk cId="1726910597" sldId="277"/>
            <ac:spMk id="45" creationId="{144D04F7-14BE-434A-8A0F-2F17C44C32AF}"/>
          </ac:spMkLst>
        </pc:spChg>
        <pc:spChg chg="mod topLvl">
          <ac:chgData name="SALLE Laurine" userId="cf00f22b-3d83-4f4a-b0f9-ef9909358c52" providerId="ADAL" clId="{740D8CEB-E5F6-4A8F-B174-465B5FFB378E}" dt="2022-01-05T14:48:57.433" v="47" actId="165"/>
          <ac:spMkLst>
            <pc:docMk/>
            <pc:sldMk cId="1726910597" sldId="277"/>
            <ac:spMk id="46" creationId="{413374E3-90C3-4212-8560-C1173C29E713}"/>
          </ac:spMkLst>
        </pc:spChg>
        <pc:spChg chg="mod topLvl">
          <ac:chgData name="SALLE Laurine" userId="cf00f22b-3d83-4f4a-b0f9-ef9909358c52" providerId="ADAL" clId="{740D8CEB-E5F6-4A8F-B174-465B5FFB378E}" dt="2022-01-05T14:48:57.433" v="47" actId="165"/>
          <ac:spMkLst>
            <pc:docMk/>
            <pc:sldMk cId="1726910597" sldId="277"/>
            <ac:spMk id="49" creationId="{AEC62519-8D4E-4CF0-AA7D-82A948B61231}"/>
          </ac:spMkLst>
        </pc:spChg>
        <pc:spChg chg="mod topLvl">
          <ac:chgData name="SALLE Laurine" userId="cf00f22b-3d83-4f4a-b0f9-ef9909358c52" providerId="ADAL" clId="{740D8CEB-E5F6-4A8F-B174-465B5FFB378E}" dt="2022-01-05T14:48:57.433" v="47" actId="165"/>
          <ac:spMkLst>
            <pc:docMk/>
            <pc:sldMk cId="1726910597" sldId="277"/>
            <ac:spMk id="53" creationId="{4183075B-02CC-461A-A22B-446093164F79}"/>
          </ac:spMkLst>
        </pc:spChg>
        <pc:spChg chg="add del mod ord topLvl">
          <ac:chgData name="SALLE Laurine" userId="cf00f22b-3d83-4f4a-b0f9-ef9909358c52" providerId="ADAL" clId="{740D8CEB-E5F6-4A8F-B174-465B5FFB378E}" dt="2022-01-05T14:58:52.316" v="91" actId="14100"/>
          <ac:spMkLst>
            <pc:docMk/>
            <pc:sldMk cId="1726910597" sldId="277"/>
            <ac:spMk id="90" creationId="{A43D53B8-F49A-4C41-9937-46BD6D329373}"/>
          </ac:spMkLst>
        </pc:spChg>
        <pc:grpChg chg="add mod">
          <ac:chgData name="SALLE Laurine" userId="cf00f22b-3d83-4f4a-b0f9-ef9909358c52" providerId="ADAL" clId="{740D8CEB-E5F6-4A8F-B174-465B5FFB378E}" dt="2022-01-05T14:59:15.995" v="93" actId="14100"/>
          <ac:grpSpMkLst>
            <pc:docMk/>
            <pc:sldMk cId="1726910597" sldId="277"/>
            <ac:grpSpMk id="4" creationId="{45331F00-1AB0-4122-BC12-9B7FDD60FF8A}"/>
          </ac:grpSpMkLst>
        </pc:grpChg>
        <pc:grpChg chg="del mod ord">
          <ac:chgData name="SALLE Laurine" userId="cf00f22b-3d83-4f4a-b0f9-ef9909358c52" providerId="ADAL" clId="{740D8CEB-E5F6-4A8F-B174-465B5FFB378E}" dt="2022-01-05T14:48:57.433" v="47" actId="165"/>
          <ac:grpSpMkLst>
            <pc:docMk/>
            <pc:sldMk cId="1726910597" sldId="277"/>
            <ac:grpSpMk id="15" creationId="{156037AA-B56C-460B-A758-FD8372E055F9}"/>
          </ac:grpSpMkLst>
        </pc:grpChg>
        <pc:grpChg chg="add del mod">
          <ac:chgData name="SALLE Laurine" userId="cf00f22b-3d83-4f4a-b0f9-ef9909358c52" providerId="ADAL" clId="{740D8CEB-E5F6-4A8F-B174-465B5FFB378E}" dt="2022-01-05T14:43:24.570" v="10" actId="165"/>
          <ac:grpSpMkLst>
            <pc:docMk/>
            <pc:sldMk cId="1726910597" sldId="277"/>
            <ac:grpSpMk id="88" creationId="{2598D97A-2870-446F-923C-086657EBE7FE}"/>
          </ac:grpSpMkLst>
        </pc:grpChg>
        <pc:graphicFrameChg chg="mod topLvl">
          <ac:chgData name="SALLE Laurine" userId="cf00f22b-3d83-4f4a-b0f9-ef9909358c52" providerId="ADAL" clId="{740D8CEB-E5F6-4A8F-B174-465B5FFB378E}" dt="2022-01-05T14:59:13.755" v="92" actId="164"/>
          <ac:graphicFrameMkLst>
            <pc:docMk/>
            <pc:sldMk cId="1726910597" sldId="277"/>
            <ac:graphicFrameMk id="8" creationId="{58F78486-83FD-45B4-816E-49914389CCE7}"/>
          </ac:graphicFrameMkLst>
        </pc:graphicFrameChg>
        <pc:graphicFrameChg chg="mod topLvl">
          <ac:chgData name="SALLE Laurine" userId="cf00f22b-3d83-4f4a-b0f9-ef9909358c52" providerId="ADAL" clId="{740D8CEB-E5F6-4A8F-B174-465B5FFB378E}" dt="2022-01-05T14:48:57.433" v="47" actId="165"/>
          <ac:graphicFrameMkLst>
            <pc:docMk/>
            <pc:sldMk cId="1726910597" sldId="277"/>
            <ac:graphicFrameMk id="48" creationId="{ABC31AA5-B894-4877-A93E-E745EDAA4252}"/>
          </ac:graphicFrameMkLst>
        </pc:graphicFrameChg>
        <pc:picChg chg="add mod modCrop">
          <ac:chgData name="SALLE Laurine" userId="cf00f22b-3d83-4f4a-b0f9-ef9909358c52" providerId="ADAL" clId="{740D8CEB-E5F6-4A8F-B174-465B5FFB378E}" dt="2022-01-05T14:45:44.872" v="21" actId="1076"/>
          <ac:picMkLst>
            <pc:docMk/>
            <pc:sldMk cId="1726910597" sldId="277"/>
            <ac:picMk id="3" creationId="{9164B616-4298-4B13-8288-1B168D6313BB}"/>
          </ac:picMkLst>
        </pc:picChg>
        <pc:picChg chg="mod topLvl">
          <ac:chgData name="SALLE Laurine" userId="cf00f22b-3d83-4f4a-b0f9-ef9909358c52" providerId="ADAL" clId="{740D8CEB-E5F6-4A8F-B174-465B5FFB378E}" dt="2022-01-05T14:59:13.755" v="92" actId="164"/>
          <ac:picMkLst>
            <pc:docMk/>
            <pc:sldMk cId="1726910597" sldId="277"/>
            <ac:picMk id="12" creationId="{E79FB2D6-A7B2-42BD-9880-40B1135B2443}"/>
          </ac:picMkLst>
        </pc:picChg>
        <pc:picChg chg="mod topLvl">
          <ac:chgData name="SALLE Laurine" userId="cf00f22b-3d83-4f4a-b0f9-ef9909358c52" providerId="ADAL" clId="{740D8CEB-E5F6-4A8F-B174-465B5FFB378E}" dt="2022-01-05T14:59:13.755" v="92" actId="164"/>
          <ac:picMkLst>
            <pc:docMk/>
            <pc:sldMk cId="1726910597" sldId="277"/>
            <ac:picMk id="25" creationId="{926C2ED1-6A50-4A9E-B3E4-60AFB6212DFB}"/>
          </ac:picMkLst>
        </pc:picChg>
        <pc:picChg chg="mod topLvl">
          <ac:chgData name="SALLE Laurine" userId="cf00f22b-3d83-4f4a-b0f9-ef9909358c52" providerId="ADAL" clId="{740D8CEB-E5F6-4A8F-B174-465B5FFB378E}" dt="2022-01-05T14:59:13.755" v="92" actId="164"/>
          <ac:picMkLst>
            <pc:docMk/>
            <pc:sldMk cId="1726910597" sldId="277"/>
            <ac:picMk id="39" creationId="{C85C86EE-0304-40D2-84C1-A3ADA3A4D0E1}"/>
          </ac:picMkLst>
        </pc:picChg>
        <pc:picChg chg="del mod topLvl">
          <ac:chgData name="SALLE Laurine" userId="cf00f22b-3d83-4f4a-b0f9-ef9909358c52" providerId="ADAL" clId="{740D8CEB-E5F6-4A8F-B174-465B5FFB378E}" dt="2022-01-05T14:43:44.402" v="15" actId="478"/>
          <ac:picMkLst>
            <pc:docMk/>
            <pc:sldMk cId="1726910597" sldId="277"/>
            <ac:picMk id="89" creationId="{F992DCA4-FFA1-462A-8E91-6DD2EFB17042}"/>
          </ac:picMkLst>
        </pc:picChg>
        <pc:cxnChg chg="mod topLvl">
          <ac:chgData name="SALLE Laurine" userId="cf00f22b-3d83-4f4a-b0f9-ef9909358c52" providerId="ADAL" clId="{740D8CEB-E5F6-4A8F-B174-465B5FFB378E}" dt="2022-01-05T14:48:57.433" v="47" actId="165"/>
          <ac:cxnSpMkLst>
            <pc:docMk/>
            <pc:sldMk cId="1726910597" sldId="277"/>
            <ac:cxnSpMk id="51" creationId="{B65590C6-FB40-4F85-B5AA-47486B404A85}"/>
          </ac:cxnSpMkLst>
        </pc:cxnChg>
        <pc:cxnChg chg="mod topLvl">
          <ac:chgData name="SALLE Laurine" userId="cf00f22b-3d83-4f4a-b0f9-ef9909358c52" providerId="ADAL" clId="{740D8CEB-E5F6-4A8F-B174-465B5FFB378E}" dt="2022-01-05T14:48:57.433" v="47" actId="165"/>
          <ac:cxnSpMkLst>
            <pc:docMk/>
            <pc:sldMk cId="1726910597" sldId="277"/>
            <ac:cxnSpMk id="52" creationId="{5FA9DC24-51FA-4AA2-996A-14B2D692D83F}"/>
          </ac:cxnSpMkLst>
        </pc:cxnChg>
      </pc:sldChg>
      <pc:sldChg chg="modSp mod">
        <pc:chgData name="SALLE Laurine" userId="cf00f22b-3d83-4f4a-b0f9-ef9909358c52" providerId="ADAL" clId="{740D8CEB-E5F6-4A8F-B174-465B5FFB378E}" dt="2022-01-05T20:15:54.826" v="284" actId="6549"/>
        <pc:sldMkLst>
          <pc:docMk/>
          <pc:sldMk cId="1411488963" sldId="283"/>
        </pc:sldMkLst>
        <pc:spChg chg="mod">
          <ac:chgData name="SALLE Laurine" userId="cf00f22b-3d83-4f4a-b0f9-ef9909358c52" providerId="ADAL" clId="{740D8CEB-E5F6-4A8F-B174-465B5FFB378E}" dt="2022-01-05T20:15:54.826" v="284" actId="6549"/>
          <ac:spMkLst>
            <pc:docMk/>
            <pc:sldMk cId="1411488963" sldId="283"/>
            <ac:spMk id="44" creationId="{67214F90-FFD4-44D2-871F-F5238CF3F64E}"/>
          </ac:spMkLst>
        </pc:spChg>
      </pc:sldChg>
      <pc:sldChg chg="addSp delSp modSp add mod">
        <pc:chgData name="SALLE Laurine" userId="cf00f22b-3d83-4f4a-b0f9-ef9909358c52" providerId="ADAL" clId="{740D8CEB-E5F6-4A8F-B174-465B5FFB378E}" dt="2022-01-05T21:03:11.367" v="1868" actId="207"/>
        <pc:sldMkLst>
          <pc:docMk/>
          <pc:sldMk cId="3547352356" sldId="285"/>
        </pc:sldMkLst>
        <pc:spChg chg="mod">
          <ac:chgData name="SALLE Laurine" userId="cf00f22b-3d83-4f4a-b0f9-ef9909358c52" providerId="ADAL" clId="{740D8CEB-E5F6-4A8F-B174-465B5FFB378E}" dt="2022-01-05T20:31:03.816" v="754" actId="207"/>
          <ac:spMkLst>
            <pc:docMk/>
            <pc:sldMk cId="3547352356" sldId="285"/>
            <ac:spMk id="5" creationId="{8A3B2548-7D21-4096-9480-96EDFA6D00E6}"/>
          </ac:spMkLst>
        </pc:spChg>
        <pc:spChg chg="mod">
          <ac:chgData name="SALLE Laurine" userId="cf00f22b-3d83-4f4a-b0f9-ef9909358c52" providerId="ADAL" clId="{740D8CEB-E5F6-4A8F-B174-465B5FFB378E}" dt="2022-01-05T20:52:34.048" v="1695" actId="14100"/>
          <ac:spMkLst>
            <pc:docMk/>
            <pc:sldMk cId="3547352356" sldId="285"/>
            <ac:spMk id="6" creationId="{2E83234E-5CF3-4B26-BFAC-AC4A180C0224}"/>
          </ac:spMkLst>
        </pc:spChg>
        <pc:spChg chg="del mod">
          <ac:chgData name="SALLE Laurine" userId="cf00f22b-3d83-4f4a-b0f9-ef9909358c52" providerId="ADAL" clId="{740D8CEB-E5F6-4A8F-B174-465B5FFB378E}" dt="2022-01-05T20:39:44.248" v="1190" actId="478"/>
          <ac:spMkLst>
            <pc:docMk/>
            <pc:sldMk cId="3547352356" sldId="285"/>
            <ac:spMk id="8" creationId="{F29B4251-7836-4622-BF49-9D80B798C2D1}"/>
          </ac:spMkLst>
        </pc:spChg>
        <pc:spChg chg="del mod">
          <ac:chgData name="SALLE Laurine" userId="cf00f22b-3d83-4f4a-b0f9-ef9909358c52" providerId="ADAL" clId="{740D8CEB-E5F6-4A8F-B174-465B5FFB378E}" dt="2022-01-05T20:39:02.183" v="1185" actId="478"/>
          <ac:spMkLst>
            <pc:docMk/>
            <pc:sldMk cId="3547352356" sldId="285"/>
            <ac:spMk id="9" creationId="{BE07776B-3A24-49B6-AC5B-FCC4B59DD562}"/>
          </ac:spMkLst>
        </pc:spChg>
        <pc:spChg chg="del mod">
          <ac:chgData name="SALLE Laurine" userId="cf00f22b-3d83-4f4a-b0f9-ef9909358c52" providerId="ADAL" clId="{740D8CEB-E5F6-4A8F-B174-465B5FFB378E}" dt="2022-01-05T20:39:44.248" v="1190" actId="478"/>
          <ac:spMkLst>
            <pc:docMk/>
            <pc:sldMk cId="3547352356" sldId="285"/>
            <ac:spMk id="10" creationId="{FD7263CE-F473-4429-9871-D76609C0CDE9}"/>
          </ac:spMkLst>
        </pc:spChg>
        <pc:spChg chg="del mod">
          <ac:chgData name="SALLE Laurine" userId="cf00f22b-3d83-4f4a-b0f9-ef9909358c52" providerId="ADAL" clId="{740D8CEB-E5F6-4A8F-B174-465B5FFB378E}" dt="2022-01-05T20:39:44.248" v="1190" actId="478"/>
          <ac:spMkLst>
            <pc:docMk/>
            <pc:sldMk cId="3547352356" sldId="285"/>
            <ac:spMk id="11" creationId="{FFC79D13-8247-4EF5-B716-CB86F0BAD65C}"/>
          </ac:spMkLst>
        </pc:spChg>
        <pc:spChg chg="del mod">
          <ac:chgData name="SALLE Laurine" userId="cf00f22b-3d83-4f4a-b0f9-ef9909358c52" providerId="ADAL" clId="{740D8CEB-E5F6-4A8F-B174-465B5FFB378E}" dt="2022-01-05T20:39:50.317" v="1192" actId="478"/>
          <ac:spMkLst>
            <pc:docMk/>
            <pc:sldMk cId="3547352356" sldId="285"/>
            <ac:spMk id="12" creationId="{D53285B8-DBF7-49D6-9D4B-86852CB7E0F1}"/>
          </ac:spMkLst>
        </pc:spChg>
        <pc:spChg chg="del mod">
          <ac:chgData name="SALLE Laurine" userId="cf00f22b-3d83-4f4a-b0f9-ef9909358c52" providerId="ADAL" clId="{740D8CEB-E5F6-4A8F-B174-465B5FFB378E}" dt="2022-01-05T20:39:44.248" v="1190" actId="478"/>
          <ac:spMkLst>
            <pc:docMk/>
            <pc:sldMk cId="3547352356" sldId="285"/>
            <ac:spMk id="13" creationId="{DF3852BB-079D-47B9-8270-FA273F6C6FE4}"/>
          </ac:spMkLst>
        </pc:spChg>
        <pc:spChg chg="del mod">
          <ac:chgData name="SALLE Laurine" userId="cf00f22b-3d83-4f4a-b0f9-ef9909358c52" providerId="ADAL" clId="{740D8CEB-E5F6-4A8F-B174-465B5FFB378E}" dt="2022-01-05T20:39:46.428" v="1191" actId="478"/>
          <ac:spMkLst>
            <pc:docMk/>
            <pc:sldMk cId="3547352356" sldId="285"/>
            <ac:spMk id="14" creationId="{E5236DE0-B915-4459-935F-F372D2B47010}"/>
          </ac:spMkLst>
        </pc:spChg>
        <pc:spChg chg="del mod">
          <ac:chgData name="SALLE Laurine" userId="cf00f22b-3d83-4f4a-b0f9-ef9909358c52" providerId="ADAL" clId="{740D8CEB-E5F6-4A8F-B174-465B5FFB378E}" dt="2022-01-05T20:39:13.984" v="1186" actId="478"/>
          <ac:spMkLst>
            <pc:docMk/>
            <pc:sldMk cId="3547352356" sldId="285"/>
            <ac:spMk id="15" creationId="{39155A00-E79F-4C2C-9A7C-C4B02CD4C4FF}"/>
          </ac:spMkLst>
        </pc:spChg>
        <pc:spChg chg="del mod">
          <ac:chgData name="SALLE Laurine" userId="cf00f22b-3d83-4f4a-b0f9-ef9909358c52" providerId="ADAL" clId="{740D8CEB-E5F6-4A8F-B174-465B5FFB378E}" dt="2022-01-05T20:39:44.248" v="1190" actId="478"/>
          <ac:spMkLst>
            <pc:docMk/>
            <pc:sldMk cId="3547352356" sldId="285"/>
            <ac:spMk id="16" creationId="{1DF50AC7-59A2-4EBC-926C-5EBA04053E50}"/>
          </ac:spMkLst>
        </pc:spChg>
        <pc:spChg chg="del mod">
          <ac:chgData name="SALLE Laurine" userId="cf00f22b-3d83-4f4a-b0f9-ef9909358c52" providerId="ADAL" clId="{740D8CEB-E5F6-4A8F-B174-465B5FFB378E}" dt="2022-01-05T20:39:34.962" v="1189" actId="478"/>
          <ac:spMkLst>
            <pc:docMk/>
            <pc:sldMk cId="3547352356" sldId="285"/>
            <ac:spMk id="17" creationId="{B780A1D7-2FE4-45A7-958E-D7E05883F463}"/>
          </ac:spMkLst>
        </pc:spChg>
        <pc:spChg chg="del mod">
          <ac:chgData name="SALLE Laurine" userId="cf00f22b-3d83-4f4a-b0f9-ef9909358c52" providerId="ADAL" clId="{740D8CEB-E5F6-4A8F-B174-465B5FFB378E}" dt="2022-01-05T20:39:44.248" v="1190" actId="478"/>
          <ac:spMkLst>
            <pc:docMk/>
            <pc:sldMk cId="3547352356" sldId="285"/>
            <ac:spMk id="18" creationId="{415E8045-FFA8-46E8-8569-EC7F9C1BBD77}"/>
          </ac:spMkLst>
        </pc:spChg>
        <pc:spChg chg="del mod">
          <ac:chgData name="SALLE Laurine" userId="cf00f22b-3d83-4f4a-b0f9-ef9909358c52" providerId="ADAL" clId="{740D8CEB-E5F6-4A8F-B174-465B5FFB378E}" dt="2022-01-05T20:39:44.248" v="1190" actId="478"/>
          <ac:spMkLst>
            <pc:docMk/>
            <pc:sldMk cId="3547352356" sldId="285"/>
            <ac:spMk id="19" creationId="{219FAA07-4120-457B-B3C8-4F0FEA1AA9EA}"/>
          </ac:spMkLst>
        </pc:spChg>
        <pc:spChg chg="del mod">
          <ac:chgData name="SALLE Laurine" userId="cf00f22b-3d83-4f4a-b0f9-ef9909358c52" providerId="ADAL" clId="{740D8CEB-E5F6-4A8F-B174-465B5FFB378E}" dt="2022-01-05T20:39:44.248" v="1190" actId="478"/>
          <ac:spMkLst>
            <pc:docMk/>
            <pc:sldMk cId="3547352356" sldId="285"/>
            <ac:spMk id="20" creationId="{674D3378-B912-4255-9D00-7D726722CDCD}"/>
          </ac:spMkLst>
        </pc:spChg>
        <pc:spChg chg="del mod">
          <ac:chgData name="SALLE Laurine" userId="cf00f22b-3d83-4f4a-b0f9-ef9909358c52" providerId="ADAL" clId="{740D8CEB-E5F6-4A8F-B174-465B5FFB378E}" dt="2022-01-05T20:39:44.248" v="1190" actId="478"/>
          <ac:spMkLst>
            <pc:docMk/>
            <pc:sldMk cId="3547352356" sldId="285"/>
            <ac:spMk id="21" creationId="{F05B4C0D-8854-4C4E-A2D1-AB8FA1CD6C80}"/>
          </ac:spMkLst>
        </pc:spChg>
        <pc:spChg chg="add del mod">
          <ac:chgData name="SALLE Laurine" userId="cf00f22b-3d83-4f4a-b0f9-ef9909358c52" providerId="ADAL" clId="{740D8CEB-E5F6-4A8F-B174-465B5FFB378E}" dt="2022-01-05T20:52:17.437" v="1690" actId="14100"/>
          <ac:spMkLst>
            <pc:docMk/>
            <pc:sldMk cId="3547352356" sldId="285"/>
            <ac:spMk id="22" creationId="{A82BBA9F-3651-40B2-90AF-3BEC8464038E}"/>
          </ac:spMkLst>
        </pc:spChg>
        <pc:spChg chg="mod">
          <ac:chgData name="SALLE Laurine" userId="cf00f22b-3d83-4f4a-b0f9-ef9909358c52" providerId="ADAL" clId="{740D8CEB-E5F6-4A8F-B174-465B5FFB378E}" dt="2022-01-05T20:52:28.827" v="1694" actId="14100"/>
          <ac:spMkLst>
            <pc:docMk/>
            <pc:sldMk cId="3547352356" sldId="285"/>
            <ac:spMk id="24" creationId="{6224E982-8AF5-4C52-A71E-F28F6D2D4CEC}"/>
          </ac:spMkLst>
        </pc:spChg>
        <pc:spChg chg="mod">
          <ac:chgData name="SALLE Laurine" userId="cf00f22b-3d83-4f4a-b0f9-ef9909358c52" providerId="ADAL" clId="{740D8CEB-E5F6-4A8F-B174-465B5FFB378E}" dt="2022-01-05T20:31:32.248" v="759" actId="1076"/>
          <ac:spMkLst>
            <pc:docMk/>
            <pc:sldMk cId="3547352356" sldId="285"/>
            <ac:spMk id="26" creationId="{6AAD9438-83F6-454A-85D0-18D9EC7CBADB}"/>
          </ac:spMkLst>
        </pc:spChg>
        <pc:spChg chg="mod">
          <ac:chgData name="SALLE Laurine" userId="cf00f22b-3d83-4f4a-b0f9-ef9909358c52" providerId="ADAL" clId="{740D8CEB-E5F6-4A8F-B174-465B5FFB378E}" dt="2022-01-05T20:56:58.594" v="1859" actId="790"/>
          <ac:spMkLst>
            <pc:docMk/>
            <pc:sldMk cId="3547352356" sldId="285"/>
            <ac:spMk id="27" creationId="{5147810E-D54C-4D99-9178-5D55DE7AEC78}"/>
          </ac:spMkLst>
        </pc:spChg>
        <pc:spChg chg="del mod">
          <ac:chgData name="SALLE Laurine" userId="cf00f22b-3d83-4f4a-b0f9-ef9909358c52" providerId="ADAL" clId="{740D8CEB-E5F6-4A8F-B174-465B5FFB378E}" dt="2022-01-05T20:23:14.465" v="371" actId="478"/>
          <ac:spMkLst>
            <pc:docMk/>
            <pc:sldMk cId="3547352356" sldId="285"/>
            <ac:spMk id="29" creationId="{C0CA11BC-66AD-4BDD-948B-3340E8D22CCF}"/>
          </ac:spMkLst>
        </pc:spChg>
        <pc:spChg chg="del mod">
          <ac:chgData name="SALLE Laurine" userId="cf00f22b-3d83-4f4a-b0f9-ef9909358c52" providerId="ADAL" clId="{740D8CEB-E5F6-4A8F-B174-465B5FFB378E}" dt="2022-01-05T20:35:28.633" v="958" actId="478"/>
          <ac:spMkLst>
            <pc:docMk/>
            <pc:sldMk cId="3547352356" sldId="285"/>
            <ac:spMk id="30" creationId="{BFF4DF7C-A37D-4597-A685-96080BA954A9}"/>
          </ac:spMkLst>
        </pc:spChg>
        <pc:spChg chg="mod">
          <ac:chgData name="SALLE Laurine" userId="cf00f22b-3d83-4f4a-b0f9-ef9909358c52" providerId="ADAL" clId="{740D8CEB-E5F6-4A8F-B174-465B5FFB378E}" dt="2022-01-05T21:03:02.227" v="1866" actId="6549"/>
          <ac:spMkLst>
            <pc:docMk/>
            <pc:sldMk cId="3547352356" sldId="285"/>
            <ac:spMk id="31" creationId="{186C112E-2B84-4C21-8B98-206935278C79}"/>
          </ac:spMkLst>
        </pc:spChg>
        <pc:spChg chg="del mod">
          <ac:chgData name="SALLE Laurine" userId="cf00f22b-3d83-4f4a-b0f9-ef9909358c52" providerId="ADAL" clId="{740D8CEB-E5F6-4A8F-B174-465B5FFB378E}" dt="2022-01-05T20:39:00.689" v="1184" actId="478"/>
          <ac:spMkLst>
            <pc:docMk/>
            <pc:sldMk cId="3547352356" sldId="285"/>
            <ac:spMk id="32" creationId="{59FBD17F-61D8-47E1-BBE8-D86AE4288549}"/>
          </ac:spMkLst>
        </pc:spChg>
        <pc:spChg chg="add mod">
          <ac:chgData name="SALLE Laurine" userId="cf00f22b-3d83-4f4a-b0f9-ef9909358c52" providerId="ADAL" clId="{740D8CEB-E5F6-4A8F-B174-465B5FFB378E}" dt="2022-01-05T21:03:11.367" v="1868" actId="207"/>
          <ac:spMkLst>
            <pc:docMk/>
            <pc:sldMk cId="3547352356" sldId="285"/>
            <ac:spMk id="36" creationId="{2BA7E23E-CCB5-4A49-9D3C-97D7B8D9DB3B}"/>
          </ac:spMkLst>
        </pc:spChg>
        <pc:spChg chg="add mod">
          <ac:chgData name="SALLE Laurine" userId="cf00f22b-3d83-4f4a-b0f9-ef9909358c52" providerId="ADAL" clId="{740D8CEB-E5F6-4A8F-B174-465B5FFB378E}" dt="2022-01-05T20:54:20.551" v="1852" actId="404"/>
          <ac:spMkLst>
            <pc:docMk/>
            <pc:sldMk cId="3547352356" sldId="285"/>
            <ac:spMk id="37" creationId="{D8EE1340-37D2-4A53-BEDA-EB51FAADC539}"/>
          </ac:spMkLst>
        </pc:spChg>
        <pc:spChg chg="add mod">
          <ac:chgData name="SALLE Laurine" userId="cf00f22b-3d83-4f4a-b0f9-ef9909358c52" providerId="ADAL" clId="{740D8CEB-E5F6-4A8F-B174-465B5FFB378E}" dt="2022-01-05T20:54:24.169" v="1853" actId="404"/>
          <ac:spMkLst>
            <pc:docMk/>
            <pc:sldMk cId="3547352356" sldId="285"/>
            <ac:spMk id="38" creationId="{4BDAB608-3701-4C63-9BC7-63B880774897}"/>
          </ac:spMkLst>
        </pc:spChg>
        <pc:spChg chg="add mod">
          <ac:chgData name="SALLE Laurine" userId="cf00f22b-3d83-4f4a-b0f9-ef9909358c52" providerId="ADAL" clId="{740D8CEB-E5F6-4A8F-B174-465B5FFB378E}" dt="2022-01-05T20:51:42.292" v="1685" actId="1037"/>
          <ac:spMkLst>
            <pc:docMk/>
            <pc:sldMk cId="3547352356" sldId="285"/>
            <ac:spMk id="39" creationId="{563FBCAA-CE3D-4C6D-8569-130DD7DB9D9E}"/>
          </ac:spMkLst>
        </pc:spChg>
        <pc:spChg chg="add mod">
          <ac:chgData name="SALLE Laurine" userId="cf00f22b-3d83-4f4a-b0f9-ef9909358c52" providerId="ADAL" clId="{740D8CEB-E5F6-4A8F-B174-465B5FFB378E}" dt="2022-01-05T20:53:19.092" v="1771" actId="404"/>
          <ac:spMkLst>
            <pc:docMk/>
            <pc:sldMk cId="3547352356" sldId="285"/>
            <ac:spMk id="42" creationId="{02E745F5-706B-4B7D-9E8C-416C08CA8AE7}"/>
          </ac:spMkLst>
        </pc:spChg>
        <pc:spChg chg="mod">
          <ac:chgData name="SALLE Laurine" userId="cf00f22b-3d83-4f4a-b0f9-ef9909358c52" providerId="ADAL" clId="{740D8CEB-E5F6-4A8F-B174-465B5FFB378E}" dt="2022-01-05T20:49:53.026" v="1604"/>
          <ac:spMkLst>
            <pc:docMk/>
            <pc:sldMk cId="3547352356" sldId="285"/>
            <ac:spMk id="45" creationId="{4FE871DF-EC6D-4D7F-8C3E-D878D2007481}"/>
          </ac:spMkLst>
        </pc:spChg>
        <pc:spChg chg="mod">
          <ac:chgData name="SALLE Laurine" userId="cf00f22b-3d83-4f4a-b0f9-ef9909358c52" providerId="ADAL" clId="{740D8CEB-E5F6-4A8F-B174-465B5FFB378E}" dt="2022-01-05T20:49:53.026" v="1604"/>
          <ac:spMkLst>
            <pc:docMk/>
            <pc:sldMk cId="3547352356" sldId="285"/>
            <ac:spMk id="46" creationId="{B4A7EDB2-6047-4DC8-B801-E768474E1CEE}"/>
          </ac:spMkLst>
        </pc:spChg>
        <pc:spChg chg="mod">
          <ac:chgData name="SALLE Laurine" userId="cf00f22b-3d83-4f4a-b0f9-ef9909358c52" providerId="ADAL" clId="{740D8CEB-E5F6-4A8F-B174-465B5FFB378E}" dt="2022-01-05T20:49:53.026" v="1604"/>
          <ac:spMkLst>
            <pc:docMk/>
            <pc:sldMk cId="3547352356" sldId="285"/>
            <ac:spMk id="47" creationId="{96DF8244-98B9-4D08-8383-B2770A21FB84}"/>
          </ac:spMkLst>
        </pc:spChg>
        <pc:spChg chg="mod">
          <ac:chgData name="SALLE Laurine" userId="cf00f22b-3d83-4f4a-b0f9-ef9909358c52" providerId="ADAL" clId="{740D8CEB-E5F6-4A8F-B174-465B5FFB378E}" dt="2022-01-05T20:49:53.026" v="1604"/>
          <ac:spMkLst>
            <pc:docMk/>
            <pc:sldMk cId="3547352356" sldId="285"/>
            <ac:spMk id="48" creationId="{CF8948CD-FE8C-4CA8-B77F-B3DDAB4200FE}"/>
          </ac:spMkLst>
        </pc:spChg>
        <pc:spChg chg="mod">
          <ac:chgData name="SALLE Laurine" userId="cf00f22b-3d83-4f4a-b0f9-ef9909358c52" providerId="ADAL" clId="{740D8CEB-E5F6-4A8F-B174-465B5FFB378E}" dt="2022-01-05T20:49:53.026" v="1604"/>
          <ac:spMkLst>
            <pc:docMk/>
            <pc:sldMk cId="3547352356" sldId="285"/>
            <ac:spMk id="49" creationId="{C33FFD6F-999A-4C61-8359-DC40543BA153}"/>
          </ac:spMkLst>
        </pc:spChg>
        <pc:spChg chg="mod">
          <ac:chgData name="SALLE Laurine" userId="cf00f22b-3d83-4f4a-b0f9-ef9909358c52" providerId="ADAL" clId="{740D8CEB-E5F6-4A8F-B174-465B5FFB378E}" dt="2022-01-05T20:49:53.026" v="1604"/>
          <ac:spMkLst>
            <pc:docMk/>
            <pc:sldMk cId="3547352356" sldId="285"/>
            <ac:spMk id="50" creationId="{11038B1C-7C20-4E71-9CF0-53AF170C8355}"/>
          </ac:spMkLst>
        </pc:spChg>
        <pc:spChg chg="mod">
          <ac:chgData name="SALLE Laurine" userId="cf00f22b-3d83-4f4a-b0f9-ef9909358c52" providerId="ADAL" clId="{740D8CEB-E5F6-4A8F-B174-465B5FFB378E}" dt="2022-01-05T20:49:53.026" v="1604"/>
          <ac:spMkLst>
            <pc:docMk/>
            <pc:sldMk cId="3547352356" sldId="285"/>
            <ac:spMk id="51" creationId="{8479386B-8485-4625-B6F4-963966431380}"/>
          </ac:spMkLst>
        </pc:spChg>
        <pc:spChg chg="add mod">
          <ac:chgData name="SALLE Laurine" userId="cf00f22b-3d83-4f4a-b0f9-ef9909358c52" providerId="ADAL" clId="{740D8CEB-E5F6-4A8F-B174-465B5FFB378E}" dt="2022-01-05T21:02:40.204" v="1863" actId="20577"/>
          <ac:spMkLst>
            <pc:docMk/>
            <pc:sldMk cId="3547352356" sldId="285"/>
            <ac:spMk id="52" creationId="{4EC04A83-C09D-4CDD-B93B-CCA9664F2B8B}"/>
          </ac:spMkLst>
        </pc:spChg>
        <pc:spChg chg="add mod">
          <ac:chgData name="SALLE Laurine" userId="cf00f22b-3d83-4f4a-b0f9-ef9909358c52" providerId="ADAL" clId="{740D8CEB-E5F6-4A8F-B174-465B5FFB378E}" dt="2022-01-05T21:02:55.482" v="1865" actId="20577"/>
          <ac:spMkLst>
            <pc:docMk/>
            <pc:sldMk cId="3547352356" sldId="285"/>
            <ac:spMk id="53" creationId="{EED4EEDA-8308-4A65-B2EE-6790F3919F90}"/>
          </ac:spMkLst>
        </pc:spChg>
        <pc:grpChg chg="add mod">
          <ac:chgData name="SALLE Laurine" userId="cf00f22b-3d83-4f4a-b0f9-ef9909358c52" providerId="ADAL" clId="{740D8CEB-E5F6-4A8F-B174-465B5FFB378E}" dt="2022-01-05T20:54:37.622" v="1856" actId="1076"/>
          <ac:grpSpMkLst>
            <pc:docMk/>
            <pc:sldMk cId="3547352356" sldId="285"/>
            <ac:grpSpMk id="4" creationId="{964AABBA-DA0F-4482-99A0-78CC3175D269}"/>
          </ac:grpSpMkLst>
        </pc:grpChg>
        <pc:grpChg chg="add del mod">
          <ac:chgData name="SALLE Laurine" userId="cf00f22b-3d83-4f4a-b0f9-ef9909358c52" providerId="ADAL" clId="{740D8CEB-E5F6-4A8F-B174-465B5FFB378E}" dt="2022-01-05T20:49:55.574" v="1605"/>
          <ac:grpSpMkLst>
            <pc:docMk/>
            <pc:sldMk cId="3547352356" sldId="285"/>
            <ac:grpSpMk id="44" creationId="{81D44D59-D9C2-4700-915C-A84FB1AB2937}"/>
          </ac:grpSpMkLst>
        </pc:grpChg>
        <pc:graphicFrameChg chg="del mod">
          <ac:chgData name="SALLE Laurine" userId="cf00f22b-3d83-4f4a-b0f9-ef9909358c52" providerId="ADAL" clId="{740D8CEB-E5F6-4A8F-B174-465B5FFB378E}" dt="2022-01-05T20:31:55.897" v="760" actId="478"/>
          <ac:graphicFrameMkLst>
            <pc:docMk/>
            <pc:sldMk cId="3547352356" sldId="285"/>
            <ac:graphicFrameMk id="7" creationId="{DB7A6376-4453-407F-BA5D-A4F3F69864E9}"/>
          </ac:graphicFrameMkLst>
        </pc:graphicFrameChg>
        <pc:graphicFrameChg chg="add mod modGraphic">
          <ac:chgData name="SALLE Laurine" userId="cf00f22b-3d83-4f4a-b0f9-ef9909358c52" providerId="ADAL" clId="{740D8CEB-E5F6-4A8F-B174-465B5FFB378E}" dt="2022-01-05T20:53:23.846" v="1772" actId="1076"/>
          <ac:graphicFrameMkLst>
            <pc:docMk/>
            <pc:sldMk cId="3547352356" sldId="285"/>
            <ac:graphicFrameMk id="41" creationId="{EC188392-0093-4616-A3CD-11A71CF8507B}"/>
          </ac:graphicFrameMkLst>
        </pc:graphicFrameChg>
        <pc:picChg chg="del mod">
          <ac:chgData name="SALLE Laurine" userId="cf00f22b-3d83-4f4a-b0f9-ef9909358c52" providerId="ADAL" clId="{740D8CEB-E5F6-4A8F-B174-465B5FFB378E}" dt="2022-01-05T20:23:12.589" v="370" actId="478"/>
          <ac:picMkLst>
            <pc:docMk/>
            <pc:sldMk cId="3547352356" sldId="285"/>
            <ac:picMk id="23" creationId="{EFEB14FA-C8F9-46B8-886F-5FBC97C49F41}"/>
          </ac:picMkLst>
        </pc:picChg>
        <pc:picChg chg="del mod">
          <ac:chgData name="SALLE Laurine" userId="cf00f22b-3d83-4f4a-b0f9-ef9909358c52" providerId="ADAL" clId="{740D8CEB-E5F6-4A8F-B174-465B5FFB378E}" dt="2022-01-05T20:28:02.409" v="731" actId="478"/>
          <ac:picMkLst>
            <pc:docMk/>
            <pc:sldMk cId="3547352356" sldId="285"/>
            <ac:picMk id="25" creationId="{643D9F84-CAA0-4D03-A585-A2C4727A1439}"/>
          </ac:picMkLst>
        </pc:picChg>
        <pc:picChg chg="del mod">
          <ac:chgData name="SALLE Laurine" userId="cf00f22b-3d83-4f4a-b0f9-ef9909358c52" providerId="ADAL" clId="{740D8CEB-E5F6-4A8F-B174-465B5FFB378E}" dt="2022-01-05T20:23:17.448" v="372" actId="478"/>
          <ac:picMkLst>
            <pc:docMk/>
            <pc:sldMk cId="3547352356" sldId="285"/>
            <ac:picMk id="28" creationId="{B7E8F510-85A2-4C77-8004-EAF908AF4ADF}"/>
          </ac:picMkLst>
        </pc:picChg>
        <pc:picChg chg="add mod">
          <ac:chgData name="SALLE Laurine" userId="cf00f22b-3d83-4f4a-b0f9-ef9909358c52" providerId="ADAL" clId="{740D8CEB-E5F6-4A8F-B174-465B5FFB378E}" dt="2022-01-05T20:52:25.806" v="1693" actId="1076"/>
          <ac:picMkLst>
            <pc:docMk/>
            <pc:sldMk cId="3547352356" sldId="285"/>
            <ac:picMk id="33" creationId="{543A15EC-BC5C-48FB-BEC3-0CCBC4D308AC}"/>
          </ac:picMkLst>
        </pc:picChg>
        <pc:picChg chg="add mod">
          <ac:chgData name="SALLE Laurine" userId="cf00f22b-3d83-4f4a-b0f9-ef9909358c52" providerId="ADAL" clId="{740D8CEB-E5F6-4A8F-B174-465B5FFB378E}" dt="2022-01-05T20:54:49.525" v="1858" actId="1076"/>
          <ac:picMkLst>
            <pc:docMk/>
            <pc:sldMk cId="3547352356" sldId="285"/>
            <ac:picMk id="40" creationId="{4F5B5F30-93C8-47C4-B4B5-99966438519D}"/>
          </ac:picMkLst>
        </pc:picChg>
      </pc:sldChg>
      <pc:sldChg chg="addSp delSp modSp add mod">
        <pc:chgData name="SALLE Laurine" userId="cf00f22b-3d83-4f4a-b0f9-ef9909358c52" providerId="ADAL" clId="{740D8CEB-E5F6-4A8F-B174-465B5FFB378E}" dt="2022-01-05T21:51:45.914" v="3790" actId="14100"/>
        <pc:sldMkLst>
          <pc:docMk/>
          <pc:sldMk cId="1137851688" sldId="286"/>
        </pc:sldMkLst>
        <pc:spChg chg="mod">
          <ac:chgData name="SALLE Laurine" userId="cf00f22b-3d83-4f4a-b0f9-ef9909358c52" providerId="ADAL" clId="{740D8CEB-E5F6-4A8F-B174-465B5FFB378E}" dt="2022-01-05T21:51:35.914" v="3787" actId="14100"/>
          <ac:spMkLst>
            <pc:docMk/>
            <pc:sldMk cId="1137851688" sldId="286"/>
            <ac:spMk id="6" creationId="{2E83234E-5CF3-4B26-BFAC-AC4A180C0224}"/>
          </ac:spMkLst>
        </pc:spChg>
        <pc:spChg chg="mod">
          <ac:chgData name="SALLE Laurine" userId="cf00f22b-3d83-4f4a-b0f9-ef9909358c52" providerId="ADAL" clId="{740D8CEB-E5F6-4A8F-B174-465B5FFB378E}" dt="2022-01-05T21:34:07.554" v="2813" actId="14100"/>
          <ac:spMkLst>
            <pc:docMk/>
            <pc:sldMk cId="1137851688" sldId="286"/>
            <ac:spMk id="22" creationId="{A82BBA9F-3651-40B2-90AF-3BEC8464038E}"/>
          </ac:spMkLst>
        </pc:spChg>
        <pc:spChg chg="mod">
          <ac:chgData name="SALLE Laurine" userId="cf00f22b-3d83-4f4a-b0f9-ef9909358c52" providerId="ADAL" clId="{740D8CEB-E5F6-4A8F-B174-465B5FFB378E}" dt="2022-01-05T21:34:04.928" v="2812" actId="14100"/>
          <ac:spMkLst>
            <pc:docMk/>
            <pc:sldMk cId="1137851688" sldId="286"/>
            <ac:spMk id="24" creationId="{6224E982-8AF5-4C52-A71E-F28F6D2D4CEC}"/>
          </ac:spMkLst>
        </pc:spChg>
        <pc:spChg chg="mod">
          <ac:chgData name="SALLE Laurine" userId="cf00f22b-3d83-4f4a-b0f9-ef9909358c52" providerId="ADAL" clId="{740D8CEB-E5F6-4A8F-B174-465B5FFB378E}" dt="2022-01-05T21:06:00.466" v="2067" actId="20577"/>
          <ac:spMkLst>
            <pc:docMk/>
            <pc:sldMk cId="1137851688" sldId="286"/>
            <ac:spMk id="27" creationId="{5147810E-D54C-4D99-9178-5D55DE7AEC78}"/>
          </ac:spMkLst>
        </pc:spChg>
        <pc:spChg chg="add mod">
          <ac:chgData name="SALLE Laurine" userId="cf00f22b-3d83-4f4a-b0f9-ef9909358c52" providerId="ADAL" clId="{740D8CEB-E5F6-4A8F-B174-465B5FFB378E}" dt="2022-01-05T21:32:50.038" v="2797" actId="1076"/>
          <ac:spMkLst>
            <pc:docMk/>
            <pc:sldMk cId="1137851688" sldId="286"/>
            <ac:spMk id="28" creationId="{8EF1BFE3-D045-4E3B-8607-8309D88EF2EC}"/>
          </ac:spMkLst>
        </pc:spChg>
        <pc:spChg chg="add mod">
          <ac:chgData name="SALLE Laurine" userId="cf00f22b-3d83-4f4a-b0f9-ef9909358c52" providerId="ADAL" clId="{740D8CEB-E5F6-4A8F-B174-465B5FFB378E}" dt="2022-01-05T21:33:59.690" v="2811" actId="1076"/>
          <ac:spMkLst>
            <pc:docMk/>
            <pc:sldMk cId="1137851688" sldId="286"/>
            <ac:spMk id="29" creationId="{EDC198BB-EA55-4640-A79B-0F25DEBA6891}"/>
          </ac:spMkLst>
        </pc:spChg>
        <pc:spChg chg="add del mod">
          <ac:chgData name="SALLE Laurine" userId="cf00f22b-3d83-4f4a-b0f9-ef9909358c52" providerId="ADAL" clId="{740D8CEB-E5F6-4A8F-B174-465B5FFB378E}" dt="2022-01-05T21:41:03.368" v="3208" actId="478"/>
          <ac:spMkLst>
            <pc:docMk/>
            <pc:sldMk cId="1137851688" sldId="286"/>
            <ac:spMk id="30" creationId="{36CA069C-BDD4-4494-B8B4-E519A007FA8D}"/>
          </ac:spMkLst>
        </pc:spChg>
        <pc:spChg chg="mod">
          <ac:chgData name="SALLE Laurine" userId="cf00f22b-3d83-4f4a-b0f9-ef9909358c52" providerId="ADAL" clId="{740D8CEB-E5F6-4A8F-B174-465B5FFB378E}" dt="2022-01-05T21:25:34.976" v="2609" actId="404"/>
          <ac:spMkLst>
            <pc:docMk/>
            <pc:sldMk cId="1137851688" sldId="286"/>
            <ac:spMk id="31" creationId="{186C112E-2B84-4C21-8B98-206935278C79}"/>
          </ac:spMkLst>
        </pc:spChg>
        <pc:spChg chg="add mod">
          <ac:chgData name="SALLE Laurine" userId="cf00f22b-3d83-4f4a-b0f9-ef9909358c52" providerId="ADAL" clId="{740D8CEB-E5F6-4A8F-B174-465B5FFB378E}" dt="2022-01-05T21:51:28.987" v="3785" actId="1035"/>
          <ac:spMkLst>
            <pc:docMk/>
            <pc:sldMk cId="1137851688" sldId="286"/>
            <ac:spMk id="34" creationId="{FB82AC46-924A-444B-92C9-9BC7B3B9C62C}"/>
          </ac:spMkLst>
        </pc:spChg>
        <pc:spChg chg="add mod ord">
          <ac:chgData name="SALLE Laurine" userId="cf00f22b-3d83-4f4a-b0f9-ef9909358c52" providerId="ADAL" clId="{740D8CEB-E5F6-4A8F-B174-465B5FFB378E}" dt="2022-01-05T21:51:40.387" v="3788" actId="14100"/>
          <ac:spMkLst>
            <pc:docMk/>
            <pc:sldMk cId="1137851688" sldId="286"/>
            <ac:spMk id="35" creationId="{873AC827-343A-44A7-9EB0-06B8C945981A}"/>
          </ac:spMkLst>
        </pc:spChg>
        <pc:spChg chg="mod">
          <ac:chgData name="SALLE Laurine" userId="cf00f22b-3d83-4f4a-b0f9-ef9909358c52" providerId="ADAL" clId="{740D8CEB-E5F6-4A8F-B174-465B5FFB378E}" dt="2022-01-05T21:32:46.568" v="2796" actId="14100"/>
          <ac:spMkLst>
            <pc:docMk/>
            <pc:sldMk cId="1137851688" sldId="286"/>
            <ac:spMk id="36" creationId="{2BA7E23E-CCB5-4A49-9D3C-97D7B8D9DB3B}"/>
          </ac:spMkLst>
        </pc:spChg>
        <pc:spChg chg="mod">
          <ac:chgData name="SALLE Laurine" userId="cf00f22b-3d83-4f4a-b0f9-ef9909358c52" providerId="ADAL" clId="{740D8CEB-E5F6-4A8F-B174-465B5FFB378E}" dt="2022-01-05T21:30:44.592" v="2765" actId="404"/>
          <ac:spMkLst>
            <pc:docMk/>
            <pc:sldMk cId="1137851688" sldId="286"/>
            <ac:spMk id="37" creationId="{D8EE1340-37D2-4A53-BEDA-EB51FAADC539}"/>
          </ac:spMkLst>
        </pc:spChg>
        <pc:spChg chg="del mod">
          <ac:chgData name="SALLE Laurine" userId="cf00f22b-3d83-4f4a-b0f9-ef9909358c52" providerId="ADAL" clId="{740D8CEB-E5F6-4A8F-B174-465B5FFB378E}" dt="2022-01-05T21:34:14.286" v="2814" actId="478"/>
          <ac:spMkLst>
            <pc:docMk/>
            <pc:sldMk cId="1137851688" sldId="286"/>
            <ac:spMk id="38" creationId="{4BDAB608-3701-4C63-9BC7-63B880774897}"/>
          </ac:spMkLst>
        </pc:spChg>
        <pc:spChg chg="mod">
          <ac:chgData name="SALLE Laurine" userId="cf00f22b-3d83-4f4a-b0f9-ef9909358c52" providerId="ADAL" clId="{740D8CEB-E5F6-4A8F-B174-465B5FFB378E}" dt="2022-01-05T21:51:20.510" v="3762" actId="14100"/>
          <ac:spMkLst>
            <pc:docMk/>
            <pc:sldMk cId="1137851688" sldId="286"/>
            <ac:spMk id="39" creationId="{563FBCAA-CE3D-4C6D-8569-130DD7DB9D9E}"/>
          </ac:spMkLst>
        </pc:spChg>
        <pc:spChg chg="del mod">
          <ac:chgData name="SALLE Laurine" userId="cf00f22b-3d83-4f4a-b0f9-ef9909358c52" providerId="ADAL" clId="{740D8CEB-E5F6-4A8F-B174-465B5FFB378E}" dt="2022-01-05T21:35:53.609" v="3034" actId="478"/>
          <ac:spMkLst>
            <pc:docMk/>
            <pc:sldMk cId="1137851688" sldId="286"/>
            <ac:spMk id="42" creationId="{02E745F5-706B-4B7D-9E8C-416C08CA8AE7}"/>
          </ac:spMkLst>
        </pc:spChg>
        <pc:spChg chg="add mod">
          <ac:chgData name="SALLE Laurine" userId="cf00f22b-3d83-4f4a-b0f9-ef9909358c52" providerId="ADAL" clId="{740D8CEB-E5F6-4A8F-B174-465B5FFB378E}" dt="2022-01-05T21:49:27.960" v="3493" actId="1076"/>
          <ac:spMkLst>
            <pc:docMk/>
            <pc:sldMk cId="1137851688" sldId="286"/>
            <ac:spMk id="43" creationId="{786BDAF2-2C90-4989-B28B-E76E6975967B}"/>
          </ac:spMkLst>
        </pc:spChg>
        <pc:spChg chg="add del mod">
          <ac:chgData name="SALLE Laurine" userId="cf00f22b-3d83-4f4a-b0f9-ef9909358c52" providerId="ADAL" clId="{740D8CEB-E5F6-4A8F-B174-465B5FFB378E}" dt="2022-01-05T21:48:00.557" v="3421"/>
          <ac:spMkLst>
            <pc:docMk/>
            <pc:sldMk cId="1137851688" sldId="286"/>
            <ac:spMk id="44" creationId="{2AF05F33-45D5-4E7B-9477-2C96FB2F155B}"/>
          </ac:spMkLst>
        </pc:spChg>
        <pc:spChg chg="add mod">
          <ac:chgData name="SALLE Laurine" userId="cf00f22b-3d83-4f4a-b0f9-ef9909358c52" providerId="ADAL" clId="{740D8CEB-E5F6-4A8F-B174-465B5FFB378E}" dt="2022-01-05T21:49:25.154" v="3492" actId="1076"/>
          <ac:spMkLst>
            <pc:docMk/>
            <pc:sldMk cId="1137851688" sldId="286"/>
            <ac:spMk id="45" creationId="{BB746AA8-D12E-4E40-BB39-7A6B6ED21655}"/>
          </ac:spMkLst>
        </pc:spChg>
        <pc:spChg chg="add mod">
          <ac:chgData name="SALLE Laurine" userId="cf00f22b-3d83-4f4a-b0f9-ef9909358c52" providerId="ADAL" clId="{740D8CEB-E5F6-4A8F-B174-465B5FFB378E}" dt="2022-01-05T21:51:45.914" v="3790" actId="14100"/>
          <ac:spMkLst>
            <pc:docMk/>
            <pc:sldMk cId="1137851688" sldId="286"/>
            <ac:spMk id="46" creationId="{948618AD-87EB-4ED7-8CDD-28B4BF49C53C}"/>
          </ac:spMkLst>
        </pc:spChg>
        <pc:spChg chg="del mod">
          <ac:chgData name="SALLE Laurine" userId="cf00f22b-3d83-4f4a-b0f9-ef9909358c52" providerId="ADAL" clId="{740D8CEB-E5F6-4A8F-B174-465B5FFB378E}" dt="2022-01-05T21:35:49.382" v="3033" actId="478"/>
          <ac:spMkLst>
            <pc:docMk/>
            <pc:sldMk cId="1137851688" sldId="286"/>
            <ac:spMk id="52" creationId="{4EC04A83-C09D-4CDD-B93B-CCA9664F2B8B}"/>
          </ac:spMkLst>
        </pc:spChg>
        <pc:spChg chg="del mod">
          <ac:chgData name="SALLE Laurine" userId="cf00f22b-3d83-4f4a-b0f9-ef9909358c52" providerId="ADAL" clId="{740D8CEB-E5F6-4A8F-B174-465B5FFB378E}" dt="2022-01-05T21:36:22.195" v="3037" actId="478"/>
          <ac:spMkLst>
            <pc:docMk/>
            <pc:sldMk cId="1137851688" sldId="286"/>
            <ac:spMk id="53" creationId="{EED4EEDA-8308-4A65-B2EE-6790F3919F90}"/>
          </ac:spMkLst>
        </pc:spChg>
        <pc:grpChg chg="add del mod">
          <ac:chgData name="SALLE Laurine" userId="cf00f22b-3d83-4f4a-b0f9-ef9909358c52" providerId="ADAL" clId="{740D8CEB-E5F6-4A8F-B174-465B5FFB378E}" dt="2022-01-05T21:36:18.839" v="3036" actId="478"/>
          <ac:grpSpMkLst>
            <pc:docMk/>
            <pc:sldMk cId="1137851688" sldId="286"/>
            <ac:grpSpMk id="4" creationId="{964AABBA-DA0F-4482-99A0-78CC3175D269}"/>
          </ac:grpSpMkLst>
        </pc:grpChg>
        <pc:graphicFrameChg chg="add del mod modGraphic">
          <ac:chgData name="SALLE Laurine" userId="cf00f22b-3d83-4f4a-b0f9-ef9909358c52" providerId="ADAL" clId="{740D8CEB-E5F6-4A8F-B174-465B5FFB378E}" dt="2022-01-05T21:34:18.381" v="2815" actId="478"/>
          <ac:graphicFrameMkLst>
            <pc:docMk/>
            <pc:sldMk cId="1137851688" sldId="286"/>
            <ac:graphicFrameMk id="2" creationId="{08363269-50A9-45C3-A4E6-A8E6F11443B1}"/>
          </ac:graphicFrameMkLst>
        </pc:graphicFrameChg>
        <pc:graphicFrameChg chg="add mod modGraphic">
          <ac:chgData name="SALLE Laurine" userId="cf00f22b-3d83-4f4a-b0f9-ef9909358c52" providerId="ADAL" clId="{740D8CEB-E5F6-4A8F-B174-465B5FFB378E}" dt="2022-01-05T21:30:57.616" v="2767" actId="1076"/>
          <ac:graphicFrameMkLst>
            <pc:docMk/>
            <pc:sldMk cId="1137851688" sldId="286"/>
            <ac:graphicFrameMk id="23" creationId="{156F999C-A10A-47F2-95D2-E6AEC14DFEFB}"/>
          </ac:graphicFrameMkLst>
        </pc:graphicFrameChg>
        <pc:graphicFrameChg chg="add mod modGraphic">
          <ac:chgData name="SALLE Laurine" userId="cf00f22b-3d83-4f4a-b0f9-ef9909358c52" providerId="ADAL" clId="{740D8CEB-E5F6-4A8F-B174-465B5FFB378E}" dt="2022-01-05T21:51:28.987" v="3785" actId="1035"/>
          <ac:graphicFrameMkLst>
            <pc:docMk/>
            <pc:sldMk cId="1137851688" sldId="286"/>
            <ac:graphicFrameMk id="32" creationId="{DE03D1E9-D677-4705-8C87-59A3735120ED}"/>
          </ac:graphicFrameMkLst>
        </pc:graphicFrameChg>
        <pc:graphicFrameChg chg="del mod">
          <ac:chgData name="SALLE Laurine" userId="cf00f22b-3d83-4f4a-b0f9-ef9909358c52" providerId="ADAL" clId="{740D8CEB-E5F6-4A8F-B174-465B5FFB378E}" dt="2022-01-05T21:35:47.221" v="3032" actId="478"/>
          <ac:graphicFrameMkLst>
            <pc:docMk/>
            <pc:sldMk cId="1137851688" sldId="286"/>
            <ac:graphicFrameMk id="41" creationId="{EC188392-0093-4616-A3CD-11A71CF8507B}"/>
          </ac:graphicFrameMkLst>
        </pc:graphicFrameChg>
        <pc:picChg chg="add mod">
          <ac:chgData name="SALLE Laurine" userId="cf00f22b-3d83-4f4a-b0f9-ef9909358c52" providerId="ADAL" clId="{740D8CEB-E5F6-4A8F-B174-465B5FFB378E}" dt="2022-01-05T21:33:56.669" v="2810" actId="1076"/>
          <ac:picMkLst>
            <pc:docMk/>
            <pc:sldMk cId="1137851688" sldId="286"/>
            <ac:picMk id="8" creationId="{A6E560C0-D39A-47FD-9AE9-28EDF2F5A4B4}"/>
          </ac:picMkLst>
        </pc:picChg>
        <pc:picChg chg="add mod">
          <ac:chgData name="SALLE Laurine" userId="cf00f22b-3d83-4f4a-b0f9-ef9909358c52" providerId="ADAL" clId="{740D8CEB-E5F6-4A8F-B174-465B5FFB378E}" dt="2022-01-05T21:48:29.863" v="3443" actId="1036"/>
          <ac:picMkLst>
            <pc:docMk/>
            <pc:sldMk cId="1137851688" sldId="286"/>
            <ac:picMk id="10" creationId="{D050E198-A770-4BC8-9CF9-38648D558997}"/>
          </ac:picMkLst>
        </pc:picChg>
        <pc:picChg chg="add mod">
          <ac:chgData name="SALLE Laurine" userId="cf00f22b-3d83-4f4a-b0f9-ef9909358c52" providerId="ADAL" clId="{740D8CEB-E5F6-4A8F-B174-465B5FFB378E}" dt="2022-01-05T21:48:29.863" v="3443" actId="1036"/>
          <ac:picMkLst>
            <pc:docMk/>
            <pc:sldMk cId="1137851688" sldId="286"/>
            <ac:picMk id="12" creationId="{3CCFD31D-A0AB-42CA-82CD-035E00849D70}"/>
          </ac:picMkLst>
        </pc:picChg>
        <pc:picChg chg="del">
          <ac:chgData name="SALLE Laurine" userId="cf00f22b-3d83-4f4a-b0f9-ef9909358c52" providerId="ADAL" clId="{740D8CEB-E5F6-4A8F-B174-465B5FFB378E}" dt="2022-01-05T21:23:12.884" v="2512" actId="478"/>
          <ac:picMkLst>
            <pc:docMk/>
            <pc:sldMk cId="1137851688" sldId="286"/>
            <ac:picMk id="33" creationId="{543A15EC-BC5C-48FB-BEC3-0CCBC4D308AC}"/>
          </ac:picMkLst>
        </pc:picChg>
        <pc:picChg chg="del mod">
          <ac:chgData name="SALLE Laurine" userId="cf00f22b-3d83-4f4a-b0f9-ef9909358c52" providerId="ADAL" clId="{740D8CEB-E5F6-4A8F-B174-465B5FFB378E}" dt="2022-01-05T21:26:26.721" v="2619" actId="478"/>
          <ac:picMkLst>
            <pc:docMk/>
            <pc:sldMk cId="1137851688" sldId="286"/>
            <ac:picMk id="40" creationId="{4F5B5F30-93C8-47C4-B4B5-99966438519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stacked"/>
        <c:varyColors val="0"/>
        <c:ser>
          <c:idx val="0"/>
          <c:order val="0"/>
          <c:tx>
            <c:strRef>
              <c:f>Feuil1!$B$1</c:f>
              <c:strCache>
                <c:ptCount val="1"/>
                <c:pt idx="0">
                  <c:v>Série 1</c:v>
                </c:pt>
              </c:strCache>
            </c:strRef>
          </c:tx>
          <c:spPr>
            <a:solidFill>
              <a:srgbClr val="FC9171"/>
            </a:solidFill>
            <a:ln>
              <a:noFill/>
            </a:ln>
            <a:effectLst/>
            <a:sp3d/>
          </c:spPr>
          <c:invertIfNegative val="0"/>
          <c:cat>
            <c:strRef>
              <c:f>Feuil1!$A$2</c:f>
              <c:strCache>
                <c:ptCount val="1"/>
                <c:pt idx="0">
                  <c:v>Catégorie 1</c:v>
                </c:pt>
              </c:strCache>
            </c:strRef>
          </c:cat>
          <c:val>
            <c:numRef>
              <c:f>Feuil1!$B$2</c:f>
              <c:numCache>
                <c:formatCode>General</c:formatCode>
                <c:ptCount val="1"/>
                <c:pt idx="0">
                  <c:v>80</c:v>
                </c:pt>
              </c:numCache>
            </c:numRef>
          </c:val>
          <c:extLst>
            <c:ext xmlns:c16="http://schemas.microsoft.com/office/drawing/2014/chart" uri="{C3380CC4-5D6E-409C-BE32-E72D297353CC}">
              <c16:uniqueId val="{00000000-BF9B-428B-BD5C-A7A04697E35B}"/>
            </c:ext>
          </c:extLst>
        </c:ser>
        <c:ser>
          <c:idx val="1"/>
          <c:order val="1"/>
          <c:tx>
            <c:strRef>
              <c:f>Feuil1!$C$1</c:f>
              <c:strCache>
                <c:ptCount val="1"/>
                <c:pt idx="0">
                  <c:v>Série 2</c:v>
                </c:pt>
              </c:strCache>
            </c:strRef>
          </c:tx>
          <c:spPr>
            <a:solidFill>
              <a:srgbClr val="C0151B"/>
            </a:solidFill>
            <a:ln>
              <a:noFill/>
            </a:ln>
            <a:effectLst/>
            <a:sp3d/>
          </c:spPr>
          <c:invertIfNegative val="0"/>
          <c:cat>
            <c:strRef>
              <c:f>Feuil1!$A$2</c:f>
              <c:strCache>
                <c:ptCount val="1"/>
                <c:pt idx="0">
                  <c:v>Catégorie 1</c:v>
                </c:pt>
              </c:strCache>
            </c:strRef>
          </c:cat>
          <c:val>
            <c:numRef>
              <c:f>Feuil1!$C$2</c:f>
              <c:numCache>
                <c:formatCode>General</c:formatCode>
                <c:ptCount val="1"/>
                <c:pt idx="0">
                  <c:v>1877</c:v>
                </c:pt>
              </c:numCache>
            </c:numRef>
          </c:val>
          <c:extLst>
            <c:ext xmlns:c16="http://schemas.microsoft.com/office/drawing/2014/chart" uri="{C3380CC4-5D6E-409C-BE32-E72D297353CC}">
              <c16:uniqueId val="{00000001-BF9B-428B-BD5C-A7A04697E35B}"/>
            </c:ext>
          </c:extLst>
        </c:ser>
        <c:dLbls>
          <c:showLegendKey val="0"/>
          <c:showVal val="0"/>
          <c:showCatName val="0"/>
          <c:showSerName val="0"/>
          <c:showPercent val="0"/>
          <c:showBubbleSize val="0"/>
        </c:dLbls>
        <c:gapWidth val="150"/>
        <c:shape val="box"/>
        <c:axId val="533320112"/>
        <c:axId val="533323856"/>
        <c:axId val="0"/>
      </c:bar3DChart>
      <c:catAx>
        <c:axId val="533320112"/>
        <c:scaling>
          <c:orientation val="minMax"/>
        </c:scaling>
        <c:delete val="1"/>
        <c:axPos val="b"/>
        <c:numFmt formatCode="General" sourceLinked="1"/>
        <c:majorTickMark val="none"/>
        <c:minorTickMark val="none"/>
        <c:tickLblPos val="nextTo"/>
        <c:crossAx val="533323856"/>
        <c:crosses val="autoZero"/>
        <c:auto val="1"/>
        <c:lblAlgn val="ctr"/>
        <c:lblOffset val="100"/>
        <c:noMultiLvlLbl val="0"/>
      </c:catAx>
      <c:valAx>
        <c:axId val="5333238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3332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stacked"/>
        <c:varyColors val="0"/>
        <c:ser>
          <c:idx val="0"/>
          <c:order val="0"/>
          <c:tx>
            <c:strRef>
              <c:f>Feuil1!$B$1</c:f>
              <c:strCache>
                <c:ptCount val="1"/>
                <c:pt idx="0">
                  <c:v>Série 1</c:v>
                </c:pt>
              </c:strCache>
            </c:strRef>
          </c:tx>
          <c:spPr>
            <a:solidFill>
              <a:srgbClr val="FC9171"/>
            </a:solidFill>
            <a:ln>
              <a:noFill/>
            </a:ln>
            <a:effectLst/>
            <a:sp3d/>
          </c:spPr>
          <c:invertIfNegative val="0"/>
          <c:cat>
            <c:strRef>
              <c:f>Feuil1!$A$2</c:f>
              <c:strCache>
                <c:ptCount val="1"/>
                <c:pt idx="0">
                  <c:v>Catégorie 1</c:v>
                </c:pt>
              </c:strCache>
            </c:strRef>
          </c:cat>
          <c:val>
            <c:numRef>
              <c:f>Feuil1!$B$2</c:f>
              <c:numCache>
                <c:formatCode>General</c:formatCode>
                <c:ptCount val="1"/>
                <c:pt idx="0">
                  <c:v>80</c:v>
                </c:pt>
              </c:numCache>
            </c:numRef>
          </c:val>
          <c:extLst>
            <c:ext xmlns:c16="http://schemas.microsoft.com/office/drawing/2014/chart" uri="{C3380CC4-5D6E-409C-BE32-E72D297353CC}">
              <c16:uniqueId val="{00000000-77DA-4F18-AA88-E7F7F32FA178}"/>
            </c:ext>
          </c:extLst>
        </c:ser>
        <c:ser>
          <c:idx val="1"/>
          <c:order val="1"/>
          <c:tx>
            <c:strRef>
              <c:f>Feuil1!$C$1</c:f>
              <c:strCache>
                <c:ptCount val="1"/>
                <c:pt idx="0">
                  <c:v>Série 2</c:v>
                </c:pt>
              </c:strCache>
            </c:strRef>
          </c:tx>
          <c:spPr>
            <a:solidFill>
              <a:srgbClr val="C0151B"/>
            </a:solidFill>
            <a:ln>
              <a:noFill/>
            </a:ln>
            <a:effectLst/>
            <a:sp3d/>
          </c:spPr>
          <c:invertIfNegative val="0"/>
          <c:cat>
            <c:strRef>
              <c:f>Feuil1!$A$2</c:f>
              <c:strCache>
                <c:ptCount val="1"/>
                <c:pt idx="0">
                  <c:v>Catégorie 1</c:v>
                </c:pt>
              </c:strCache>
            </c:strRef>
          </c:cat>
          <c:val>
            <c:numRef>
              <c:f>Feuil1!$C$2</c:f>
              <c:numCache>
                <c:formatCode>General</c:formatCode>
                <c:ptCount val="1"/>
                <c:pt idx="0">
                  <c:v>1877</c:v>
                </c:pt>
              </c:numCache>
            </c:numRef>
          </c:val>
          <c:extLst>
            <c:ext xmlns:c16="http://schemas.microsoft.com/office/drawing/2014/chart" uri="{C3380CC4-5D6E-409C-BE32-E72D297353CC}">
              <c16:uniqueId val="{00000001-77DA-4F18-AA88-E7F7F32FA178}"/>
            </c:ext>
          </c:extLst>
        </c:ser>
        <c:dLbls>
          <c:showLegendKey val="0"/>
          <c:showVal val="0"/>
          <c:showCatName val="0"/>
          <c:showSerName val="0"/>
          <c:showPercent val="0"/>
          <c:showBubbleSize val="0"/>
        </c:dLbls>
        <c:gapWidth val="150"/>
        <c:shape val="box"/>
        <c:axId val="533320112"/>
        <c:axId val="533323856"/>
        <c:axId val="0"/>
      </c:bar3DChart>
      <c:catAx>
        <c:axId val="533320112"/>
        <c:scaling>
          <c:orientation val="minMax"/>
        </c:scaling>
        <c:delete val="1"/>
        <c:axPos val="b"/>
        <c:numFmt formatCode="General" sourceLinked="1"/>
        <c:majorTickMark val="none"/>
        <c:minorTickMark val="none"/>
        <c:tickLblPos val="nextTo"/>
        <c:crossAx val="533323856"/>
        <c:crosses val="autoZero"/>
        <c:auto val="1"/>
        <c:lblAlgn val="ctr"/>
        <c:lblOffset val="100"/>
        <c:noMultiLvlLbl val="0"/>
      </c:catAx>
      <c:valAx>
        <c:axId val="5333238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3332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stacked"/>
        <c:varyColors val="0"/>
        <c:ser>
          <c:idx val="0"/>
          <c:order val="0"/>
          <c:tx>
            <c:strRef>
              <c:f>Feuil1!$B$1</c:f>
              <c:strCache>
                <c:ptCount val="1"/>
                <c:pt idx="0">
                  <c:v>Série 1</c:v>
                </c:pt>
              </c:strCache>
            </c:strRef>
          </c:tx>
          <c:spPr>
            <a:solidFill>
              <a:srgbClr val="FC9171"/>
            </a:solidFill>
            <a:ln>
              <a:noFill/>
            </a:ln>
            <a:effectLst/>
            <a:sp3d/>
          </c:spPr>
          <c:invertIfNegative val="0"/>
          <c:cat>
            <c:strRef>
              <c:f>Feuil1!$A$2</c:f>
              <c:strCache>
                <c:ptCount val="1"/>
                <c:pt idx="0">
                  <c:v>Catégorie 1</c:v>
                </c:pt>
              </c:strCache>
            </c:strRef>
          </c:cat>
          <c:val>
            <c:numRef>
              <c:f>Feuil1!$B$2</c:f>
              <c:numCache>
                <c:formatCode>General</c:formatCode>
                <c:ptCount val="1"/>
                <c:pt idx="0">
                  <c:v>80</c:v>
                </c:pt>
              </c:numCache>
            </c:numRef>
          </c:val>
          <c:extLst>
            <c:ext xmlns:c16="http://schemas.microsoft.com/office/drawing/2014/chart" uri="{C3380CC4-5D6E-409C-BE32-E72D297353CC}">
              <c16:uniqueId val="{00000000-1A8C-4C5D-B91F-4789827F77CB}"/>
            </c:ext>
          </c:extLst>
        </c:ser>
        <c:ser>
          <c:idx val="1"/>
          <c:order val="1"/>
          <c:tx>
            <c:strRef>
              <c:f>Feuil1!$C$1</c:f>
              <c:strCache>
                <c:ptCount val="1"/>
                <c:pt idx="0">
                  <c:v>Série 2</c:v>
                </c:pt>
              </c:strCache>
            </c:strRef>
          </c:tx>
          <c:spPr>
            <a:solidFill>
              <a:srgbClr val="C0151B"/>
            </a:solidFill>
            <a:ln>
              <a:noFill/>
            </a:ln>
            <a:effectLst/>
            <a:sp3d/>
          </c:spPr>
          <c:invertIfNegative val="0"/>
          <c:cat>
            <c:strRef>
              <c:f>Feuil1!$A$2</c:f>
              <c:strCache>
                <c:ptCount val="1"/>
                <c:pt idx="0">
                  <c:v>Catégorie 1</c:v>
                </c:pt>
              </c:strCache>
            </c:strRef>
          </c:cat>
          <c:val>
            <c:numRef>
              <c:f>Feuil1!$C$2</c:f>
              <c:numCache>
                <c:formatCode>General</c:formatCode>
                <c:ptCount val="1"/>
                <c:pt idx="0">
                  <c:v>1877</c:v>
                </c:pt>
              </c:numCache>
            </c:numRef>
          </c:val>
          <c:extLst>
            <c:ext xmlns:c16="http://schemas.microsoft.com/office/drawing/2014/chart" uri="{C3380CC4-5D6E-409C-BE32-E72D297353CC}">
              <c16:uniqueId val="{00000001-1A8C-4C5D-B91F-4789827F77CB}"/>
            </c:ext>
          </c:extLst>
        </c:ser>
        <c:dLbls>
          <c:showLegendKey val="0"/>
          <c:showVal val="0"/>
          <c:showCatName val="0"/>
          <c:showSerName val="0"/>
          <c:showPercent val="0"/>
          <c:showBubbleSize val="0"/>
        </c:dLbls>
        <c:gapWidth val="150"/>
        <c:shape val="box"/>
        <c:axId val="533320112"/>
        <c:axId val="533323856"/>
        <c:axId val="0"/>
      </c:bar3DChart>
      <c:catAx>
        <c:axId val="533320112"/>
        <c:scaling>
          <c:orientation val="minMax"/>
        </c:scaling>
        <c:delete val="1"/>
        <c:axPos val="b"/>
        <c:numFmt formatCode="General" sourceLinked="1"/>
        <c:majorTickMark val="none"/>
        <c:minorTickMark val="none"/>
        <c:tickLblPos val="nextTo"/>
        <c:crossAx val="533323856"/>
        <c:crosses val="autoZero"/>
        <c:auto val="1"/>
        <c:lblAlgn val="ctr"/>
        <c:lblOffset val="100"/>
        <c:noMultiLvlLbl val="0"/>
      </c:catAx>
      <c:valAx>
        <c:axId val="5333238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3332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stacked"/>
        <c:varyColors val="0"/>
        <c:ser>
          <c:idx val="0"/>
          <c:order val="0"/>
          <c:tx>
            <c:strRef>
              <c:f>Feuil1!$B$1</c:f>
              <c:strCache>
                <c:ptCount val="1"/>
                <c:pt idx="0">
                  <c:v>Série 1</c:v>
                </c:pt>
              </c:strCache>
            </c:strRef>
          </c:tx>
          <c:spPr>
            <a:solidFill>
              <a:srgbClr val="FC9171"/>
            </a:solidFill>
            <a:ln>
              <a:noFill/>
            </a:ln>
            <a:effectLst/>
            <a:sp3d/>
          </c:spPr>
          <c:invertIfNegative val="0"/>
          <c:cat>
            <c:strRef>
              <c:f>Feuil1!$A$2</c:f>
              <c:strCache>
                <c:ptCount val="1"/>
                <c:pt idx="0">
                  <c:v>Catégorie 1</c:v>
                </c:pt>
              </c:strCache>
            </c:strRef>
          </c:cat>
          <c:val>
            <c:numRef>
              <c:f>Feuil1!$B$2</c:f>
              <c:numCache>
                <c:formatCode>General</c:formatCode>
                <c:ptCount val="1"/>
                <c:pt idx="0">
                  <c:v>80</c:v>
                </c:pt>
              </c:numCache>
            </c:numRef>
          </c:val>
          <c:extLst>
            <c:ext xmlns:c16="http://schemas.microsoft.com/office/drawing/2014/chart" uri="{C3380CC4-5D6E-409C-BE32-E72D297353CC}">
              <c16:uniqueId val="{00000000-3356-4ED0-938C-C9EADF62F3D4}"/>
            </c:ext>
          </c:extLst>
        </c:ser>
        <c:ser>
          <c:idx val="1"/>
          <c:order val="1"/>
          <c:tx>
            <c:strRef>
              <c:f>Feuil1!$C$1</c:f>
              <c:strCache>
                <c:ptCount val="1"/>
                <c:pt idx="0">
                  <c:v>Série 2</c:v>
                </c:pt>
              </c:strCache>
            </c:strRef>
          </c:tx>
          <c:spPr>
            <a:solidFill>
              <a:srgbClr val="C0151B"/>
            </a:solidFill>
            <a:ln>
              <a:noFill/>
            </a:ln>
            <a:effectLst/>
            <a:sp3d/>
          </c:spPr>
          <c:invertIfNegative val="0"/>
          <c:cat>
            <c:strRef>
              <c:f>Feuil1!$A$2</c:f>
              <c:strCache>
                <c:ptCount val="1"/>
                <c:pt idx="0">
                  <c:v>Catégorie 1</c:v>
                </c:pt>
              </c:strCache>
            </c:strRef>
          </c:cat>
          <c:val>
            <c:numRef>
              <c:f>Feuil1!$C$2</c:f>
              <c:numCache>
                <c:formatCode>General</c:formatCode>
                <c:ptCount val="1"/>
                <c:pt idx="0">
                  <c:v>1877</c:v>
                </c:pt>
              </c:numCache>
            </c:numRef>
          </c:val>
          <c:extLst>
            <c:ext xmlns:c16="http://schemas.microsoft.com/office/drawing/2014/chart" uri="{C3380CC4-5D6E-409C-BE32-E72D297353CC}">
              <c16:uniqueId val="{00000001-3356-4ED0-938C-C9EADF62F3D4}"/>
            </c:ext>
          </c:extLst>
        </c:ser>
        <c:dLbls>
          <c:showLegendKey val="0"/>
          <c:showVal val="0"/>
          <c:showCatName val="0"/>
          <c:showSerName val="0"/>
          <c:showPercent val="0"/>
          <c:showBubbleSize val="0"/>
        </c:dLbls>
        <c:gapWidth val="150"/>
        <c:shape val="box"/>
        <c:axId val="533320112"/>
        <c:axId val="533323856"/>
        <c:axId val="0"/>
      </c:bar3DChart>
      <c:catAx>
        <c:axId val="533320112"/>
        <c:scaling>
          <c:orientation val="minMax"/>
        </c:scaling>
        <c:delete val="1"/>
        <c:axPos val="b"/>
        <c:numFmt formatCode="General" sourceLinked="1"/>
        <c:majorTickMark val="none"/>
        <c:minorTickMark val="none"/>
        <c:tickLblPos val="nextTo"/>
        <c:crossAx val="533323856"/>
        <c:crosses val="autoZero"/>
        <c:auto val="1"/>
        <c:lblAlgn val="ctr"/>
        <c:lblOffset val="100"/>
        <c:noMultiLvlLbl val="0"/>
      </c:catAx>
      <c:valAx>
        <c:axId val="5333238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3332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3EC43-B9CB-464F-93A4-E362BD366662}" type="datetimeFigureOut">
              <a:rPr lang="fr-FR" smtClean="0"/>
              <a:t>05/01/2022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80E6D-068C-4814-8BD8-C99D0B7CA2B0}" type="slidenum">
              <a:rPr lang="fr-FR" smtClean="0"/>
              <a:t>‹N°›</a:t>
            </a:fld>
            <a:endParaRPr lang="fr-FR"/>
          </a:p>
        </p:txBody>
      </p:sp>
    </p:spTree>
    <p:extLst>
      <p:ext uri="{BB962C8B-B14F-4D97-AF65-F5344CB8AC3E}">
        <p14:creationId xmlns:p14="http://schemas.microsoft.com/office/powerpoint/2010/main" val="1385025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F7B1BC-1E2C-4970-B5BF-C02BDC26123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342B0914-0E96-4BB2-B4D6-EAB3B9907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8CB5E7D4-4AE3-4947-8AC1-9EFCA7A7AA49}"/>
              </a:ext>
            </a:extLst>
          </p:cNvPr>
          <p:cNvSpPr>
            <a:spLocks noGrp="1"/>
          </p:cNvSpPr>
          <p:nvPr>
            <p:ph type="dt" sz="half" idx="10"/>
          </p:nvPr>
        </p:nvSpPr>
        <p:spPr/>
        <p:txBody>
          <a:bodyPr/>
          <a:lstStyle/>
          <a:p>
            <a:fld id="{2802228A-8834-4C25-80B9-93041648A70A}" type="datetimeFigureOut">
              <a:rPr lang="en-US" smtClean="0"/>
              <a:t>1/5/2022</a:t>
            </a:fld>
            <a:endParaRPr lang="en-US"/>
          </a:p>
        </p:txBody>
      </p:sp>
      <p:sp>
        <p:nvSpPr>
          <p:cNvPr id="5" name="Espace réservé du pied de page 4">
            <a:extLst>
              <a:ext uri="{FF2B5EF4-FFF2-40B4-BE49-F238E27FC236}">
                <a16:creationId xmlns:a16="http://schemas.microsoft.com/office/drawing/2014/main" id="{D08A7356-1FDE-4463-9CA8-D25F4B3180E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21F3035A-B67A-4114-9AB4-A50B53960E44}"/>
              </a:ext>
            </a:extLst>
          </p:cNvPr>
          <p:cNvSpPr>
            <a:spLocks noGrp="1"/>
          </p:cNvSpPr>
          <p:nvPr>
            <p:ph type="sldNum" sz="quarter" idx="12"/>
          </p:nvPr>
        </p:nvSpPr>
        <p:spPr/>
        <p:txBody>
          <a:bodyPr/>
          <a:lstStyle/>
          <a:p>
            <a:fld id="{CA181F64-8A7C-4731-988E-CA01A1DD779C}" type="slidenum">
              <a:rPr lang="en-US" smtClean="0"/>
              <a:t>‹N°›</a:t>
            </a:fld>
            <a:endParaRPr lang="en-US"/>
          </a:p>
        </p:txBody>
      </p:sp>
    </p:spTree>
    <p:extLst>
      <p:ext uri="{BB962C8B-B14F-4D97-AF65-F5344CB8AC3E}">
        <p14:creationId xmlns:p14="http://schemas.microsoft.com/office/powerpoint/2010/main" val="3133953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FBEA1-065F-444C-A5DE-31C9E7E62748}"/>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6487522B-35BA-4696-9D9F-2FFACAD41DF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70485539-0659-4829-A07C-4247E25F35D5}"/>
              </a:ext>
            </a:extLst>
          </p:cNvPr>
          <p:cNvSpPr>
            <a:spLocks noGrp="1"/>
          </p:cNvSpPr>
          <p:nvPr>
            <p:ph type="dt" sz="half" idx="10"/>
          </p:nvPr>
        </p:nvSpPr>
        <p:spPr/>
        <p:txBody>
          <a:bodyPr/>
          <a:lstStyle/>
          <a:p>
            <a:fld id="{2802228A-8834-4C25-80B9-93041648A70A}" type="datetimeFigureOut">
              <a:rPr lang="en-US" smtClean="0"/>
              <a:t>1/5/2022</a:t>
            </a:fld>
            <a:endParaRPr lang="en-US"/>
          </a:p>
        </p:txBody>
      </p:sp>
      <p:sp>
        <p:nvSpPr>
          <p:cNvPr id="5" name="Espace réservé du pied de page 4">
            <a:extLst>
              <a:ext uri="{FF2B5EF4-FFF2-40B4-BE49-F238E27FC236}">
                <a16:creationId xmlns:a16="http://schemas.microsoft.com/office/drawing/2014/main" id="{96D7E981-3E98-4A0B-AAE8-00BA1FB0BA3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857A0C9-6120-4B55-824D-84DA8C787A1C}"/>
              </a:ext>
            </a:extLst>
          </p:cNvPr>
          <p:cNvSpPr>
            <a:spLocks noGrp="1"/>
          </p:cNvSpPr>
          <p:nvPr>
            <p:ph type="sldNum" sz="quarter" idx="12"/>
          </p:nvPr>
        </p:nvSpPr>
        <p:spPr/>
        <p:txBody>
          <a:bodyPr/>
          <a:lstStyle/>
          <a:p>
            <a:fld id="{CA181F64-8A7C-4731-988E-CA01A1DD779C}" type="slidenum">
              <a:rPr lang="en-US" smtClean="0"/>
              <a:t>‹N°›</a:t>
            </a:fld>
            <a:endParaRPr lang="en-US"/>
          </a:p>
        </p:txBody>
      </p:sp>
    </p:spTree>
    <p:extLst>
      <p:ext uri="{BB962C8B-B14F-4D97-AF65-F5344CB8AC3E}">
        <p14:creationId xmlns:p14="http://schemas.microsoft.com/office/powerpoint/2010/main" val="2279599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D586CD7-F62C-4C0D-ABE7-00738A635D6F}"/>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19446CF8-C6CF-45A9-8CE5-61D2BDF0836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69367E2-0F23-45E7-8AA7-1F422FC040A1}"/>
              </a:ext>
            </a:extLst>
          </p:cNvPr>
          <p:cNvSpPr>
            <a:spLocks noGrp="1"/>
          </p:cNvSpPr>
          <p:nvPr>
            <p:ph type="dt" sz="half" idx="10"/>
          </p:nvPr>
        </p:nvSpPr>
        <p:spPr/>
        <p:txBody>
          <a:bodyPr/>
          <a:lstStyle/>
          <a:p>
            <a:fld id="{2802228A-8834-4C25-80B9-93041648A70A}" type="datetimeFigureOut">
              <a:rPr lang="en-US" smtClean="0"/>
              <a:t>1/5/2022</a:t>
            </a:fld>
            <a:endParaRPr lang="en-US"/>
          </a:p>
        </p:txBody>
      </p:sp>
      <p:sp>
        <p:nvSpPr>
          <p:cNvPr id="5" name="Espace réservé du pied de page 4">
            <a:extLst>
              <a:ext uri="{FF2B5EF4-FFF2-40B4-BE49-F238E27FC236}">
                <a16:creationId xmlns:a16="http://schemas.microsoft.com/office/drawing/2014/main" id="{29452549-EEF3-45CA-AAF3-B4517BE6722B}"/>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65F54787-3C24-4AB7-A755-75CE93782CD3}"/>
              </a:ext>
            </a:extLst>
          </p:cNvPr>
          <p:cNvSpPr>
            <a:spLocks noGrp="1"/>
          </p:cNvSpPr>
          <p:nvPr>
            <p:ph type="sldNum" sz="quarter" idx="12"/>
          </p:nvPr>
        </p:nvSpPr>
        <p:spPr/>
        <p:txBody>
          <a:bodyPr/>
          <a:lstStyle/>
          <a:p>
            <a:fld id="{CA181F64-8A7C-4731-988E-CA01A1DD779C}" type="slidenum">
              <a:rPr lang="en-US" smtClean="0"/>
              <a:t>‹N°›</a:t>
            </a:fld>
            <a:endParaRPr lang="en-US"/>
          </a:p>
        </p:txBody>
      </p:sp>
    </p:spTree>
    <p:extLst>
      <p:ext uri="{BB962C8B-B14F-4D97-AF65-F5344CB8AC3E}">
        <p14:creationId xmlns:p14="http://schemas.microsoft.com/office/powerpoint/2010/main" val="3186038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00E7A4-DA3B-405E-A850-7B69F6E81E0A}"/>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5ADA67FE-4601-477F-8166-59B20A65A01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184DF019-D3CF-4466-A077-F2E13D696E56}"/>
              </a:ext>
            </a:extLst>
          </p:cNvPr>
          <p:cNvSpPr>
            <a:spLocks noGrp="1"/>
          </p:cNvSpPr>
          <p:nvPr>
            <p:ph type="dt" sz="half" idx="10"/>
          </p:nvPr>
        </p:nvSpPr>
        <p:spPr/>
        <p:txBody>
          <a:bodyPr/>
          <a:lstStyle/>
          <a:p>
            <a:fld id="{2802228A-8834-4C25-80B9-93041648A70A}" type="datetimeFigureOut">
              <a:rPr lang="en-US" smtClean="0"/>
              <a:t>1/5/2022</a:t>
            </a:fld>
            <a:endParaRPr lang="en-US"/>
          </a:p>
        </p:txBody>
      </p:sp>
      <p:sp>
        <p:nvSpPr>
          <p:cNvPr id="5" name="Espace réservé du pied de page 4">
            <a:extLst>
              <a:ext uri="{FF2B5EF4-FFF2-40B4-BE49-F238E27FC236}">
                <a16:creationId xmlns:a16="http://schemas.microsoft.com/office/drawing/2014/main" id="{44F856EC-EAD2-4BC1-A284-602EE0E4C6B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FDE95F91-ECB5-4432-B7A4-7BAE0D50BAB0}"/>
              </a:ext>
            </a:extLst>
          </p:cNvPr>
          <p:cNvSpPr>
            <a:spLocks noGrp="1"/>
          </p:cNvSpPr>
          <p:nvPr>
            <p:ph type="sldNum" sz="quarter" idx="12"/>
          </p:nvPr>
        </p:nvSpPr>
        <p:spPr/>
        <p:txBody>
          <a:bodyPr/>
          <a:lstStyle/>
          <a:p>
            <a:fld id="{CA181F64-8A7C-4731-988E-CA01A1DD779C}" type="slidenum">
              <a:rPr lang="en-US" smtClean="0"/>
              <a:t>‹N°›</a:t>
            </a:fld>
            <a:endParaRPr lang="en-US"/>
          </a:p>
        </p:txBody>
      </p:sp>
    </p:spTree>
    <p:extLst>
      <p:ext uri="{BB962C8B-B14F-4D97-AF65-F5344CB8AC3E}">
        <p14:creationId xmlns:p14="http://schemas.microsoft.com/office/powerpoint/2010/main" val="222041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C67CAF-64B8-424B-8105-15A64DAA1BE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B4E681F7-F85F-43B9-A6F7-4696972BF4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3873C30-746E-4CE5-9B6F-DF2B8D3DC89A}"/>
              </a:ext>
            </a:extLst>
          </p:cNvPr>
          <p:cNvSpPr>
            <a:spLocks noGrp="1"/>
          </p:cNvSpPr>
          <p:nvPr>
            <p:ph type="dt" sz="half" idx="10"/>
          </p:nvPr>
        </p:nvSpPr>
        <p:spPr/>
        <p:txBody>
          <a:bodyPr/>
          <a:lstStyle/>
          <a:p>
            <a:fld id="{2802228A-8834-4C25-80B9-93041648A70A}" type="datetimeFigureOut">
              <a:rPr lang="en-US" smtClean="0"/>
              <a:t>1/5/2022</a:t>
            </a:fld>
            <a:endParaRPr lang="en-US"/>
          </a:p>
        </p:txBody>
      </p:sp>
      <p:sp>
        <p:nvSpPr>
          <p:cNvPr id="5" name="Espace réservé du pied de page 4">
            <a:extLst>
              <a:ext uri="{FF2B5EF4-FFF2-40B4-BE49-F238E27FC236}">
                <a16:creationId xmlns:a16="http://schemas.microsoft.com/office/drawing/2014/main" id="{58543EBB-CE93-4773-8E27-436ADF966CB7}"/>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5287C2A7-A482-4EF4-97B8-CAC443BE5E99}"/>
              </a:ext>
            </a:extLst>
          </p:cNvPr>
          <p:cNvSpPr>
            <a:spLocks noGrp="1"/>
          </p:cNvSpPr>
          <p:nvPr>
            <p:ph type="sldNum" sz="quarter" idx="12"/>
          </p:nvPr>
        </p:nvSpPr>
        <p:spPr/>
        <p:txBody>
          <a:bodyPr/>
          <a:lstStyle/>
          <a:p>
            <a:fld id="{CA181F64-8A7C-4731-988E-CA01A1DD779C}" type="slidenum">
              <a:rPr lang="en-US" smtClean="0"/>
              <a:t>‹N°›</a:t>
            </a:fld>
            <a:endParaRPr lang="en-US"/>
          </a:p>
        </p:txBody>
      </p:sp>
    </p:spTree>
    <p:extLst>
      <p:ext uri="{BB962C8B-B14F-4D97-AF65-F5344CB8AC3E}">
        <p14:creationId xmlns:p14="http://schemas.microsoft.com/office/powerpoint/2010/main" val="2995441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20B2E-0D0B-4B73-B0BD-0F669808DEFD}"/>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74852ED9-0ACD-4F71-BE20-985338B155E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7BFD9336-0671-43EA-B94D-A1995E36EF4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FA1D8E9B-73E7-4B65-99C3-B90C420376FF}"/>
              </a:ext>
            </a:extLst>
          </p:cNvPr>
          <p:cNvSpPr>
            <a:spLocks noGrp="1"/>
          </p:cNvSpPr>
          <p:nvPr>
            <p:ph type="dt" sz="half" idx="10"/>
          </p:nvPr>
        </p:nvSpPr>
        <p:spPr/>
        <p:txBody>
          <a:bodyPr/>
          <a:lstStyle/>
          <a:p>
            <a:fld id="{2802228A-8834-4C25-80B9-93041648A70A}" type="datetimeFigureOut">
              <a:rPr lang="en-US" smtClean="0"/>
              <a:t>1/5/2022</a:t>
            </a:fld>
            <a:endParaRPr lang="en-US"/>
          </a:p>
        </p:txBody>
      </p:sp>
      <p:sp>
        <p:nvSpPr>
          <p:cNvPr id="6" name="Espace réservé du pied de page 5">
            <a:extLst>
              <a:ext uri="{FF2B5EF4-FFF2-40B4-BE49-F238E27FC236}">
                <a16:creationId xmlns:a16="http://schemas.microsoft.com/office/drawing/2014/main" id="{269E66E6-2C1A-4E3A-9F1C-676C6147AE61}"/>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36120F11-8FA7-4F46-9105-6D38A1E6167F}"/>
              </a:ext>
            </a:extLst>
          </p:cNvPr>
          <p:cNvSpPr>
            <a:spLocks noGrp="1"/>
          </p:cNvSpPr>
          <p:nvPr>
            <p:ph type="sldNum" sz="quarter" idx="12"/>
          </p:nvPr>
        </p:nvSpPr>
        <p:spPr/>
        <p:txBody>
          <a:bodyPr/>
          <a:lstStyle/>
          <a:p>
            <a:fld id="{CA181F64-8A7C-4731-988E-CA01A1DD779C}" type="slidenum">
              <a:rPr lang="en-US" smtClean="0"/>
              <a:t>‹N°›</a:t>
            </a:fld>
            <a:endParaRPr lang="en-US"/>
          </a:p>
        </p:txBody>
      </p:sp>
    </p:spTree>
    <p:extLst>
      <p:ext uri="{BB962C8B-B14F-4D97-AF65-F5344CB8AC3E}">
        <p14:creationId xmlns:p14="http://schemas.microsoft.com/office/powerpoint/2010/main" val="87190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6A9E20-E17F-40A1-B837-A51ABF8AEAD1}"/>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530723E1-5F07-4349-9C9A-66D6B03559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28215AD-0A3E-4207-A369-91A7D8AB906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552C2480-AEE9-4F2B-BC06-8631FDE1DB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08F77FE-1226-4C57-BBDB-0D69529FF75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8A979B60-F6B2-45B1-B8EA-C6264EC8AE7E}"/>
              </a:ext>
            </a:extLst>
          </p:cNvPr>
          <p:cNvSpPr>
            <a:spLocks noGrp="1"/>
          </p:cNvSpPr>
          <p:nvPr>
            <p:ph type="dt" sz="half" idx="10"/>
          </p:nvPr>
        </p:nvSpPr>
        <p:spPr/>
        <p:txBody>
          <a:bodyPr/>
          <a:lstStyle/>
          <a:p>
            <a:fld id="{2802228A-8834-4C25-80B9-93041648A70A}" type="datetimeFigureOut">
              <a:rPr lang="en-US" smtClean="0"/>
              <a:t>1/5/2022</a:t>
            </a:fld>
            <a:endParaRPr lang="en-US"/>
          </a:p>
        </p:txBody>
      </p:sp>
      <p:sp>
        <p:nvSpPr>
          <p:cNvPr id="8" name="Espace réservé du pied de page 7">
            <a:extLst>
              <a:ext uri="{FF2B5EF4-FFF2-40B4-BE49-F238E27FC236}">
                <a16:creationId xmlns:a16="http://schemas.microsoft.com/office/drawing/2014/main" id="{6426445B-6981-4FC3-B045-179BB46418B2}"/>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478D404E-1B42-40DB-BD63-7D9ABF6268D7}"/>
              </a:ext>
            </a:extLst>
          </p:cNvPr>
          <p:cNvSpPr>
            <a:spLocks noGrp="1"/>
          </p:cNvSpPr>
          <p:nvPr>
            <p:ph type="sldNum" sz="quarter" idx="12"/>
          </p:nvPr>
        </p:nvSpPr>
        <p:spPr/>
        <p:txBody>
          <a:bodyPr/>
          <a:lstStyle/>
          <a:p>
            <a:fld id="{CA181F64-8A7C-4731-988E-CA01A1DD779C}" type="slidenum">
              <a:rPr lang="en-US" smtClean="0"/>
              <a:t>‹N°›</a:t>
            </a:fld>
            <a:endParaRPr lang="en-US"/>
          </a:p>
        </p:txBody>
      </p:sp>
    </p:spTree>
    <p:extLst>
      <p:ext uri="{BB962C8B-B14F-4D97-AF65-F5344CB8AC3E}">
        <p14:creationId xmlns:p14="http://schemas.microsoft.com/office/powerpoint/2010/main" val="1761810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EAF5A-0D31-422D-9CB4-9911CB647FB3}"/>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8654CB4E-5C44-4665-AEEF-79D0619E2494}"/>
              </a:ext>
            </a:extLst>
          </p:cNvPr>
          <p:cNvSpPr>
            <a:spLocks noGrp="1"/>
          </p:cNvSpPr>
          <p:nvPr>
            <p:ph type="dt" sz="half" idx="10"/>
          </p:nvPr>
        </p:nvSpPr>
        <p:spPr/>
        <p:txBody>
          <a:bodyPr/>
          <a:lstStyle/>
          <a:p>
            <a:fld id="{2802228A-8834-4C25-80B9-93041648A70A}" type="datetimeFigureOut">
              <a:rPr lang="en-US" smtClean="0"/>
              <a:t>1/5/2022</a:t>
            </a:fld>
            <a:endParaRPr lang="en-US"/>
          </a:p>
        </p:txBody>
      </p:sp>
      <p:sp>
        <p:nvSpPr>
          <p:cNvPr id="4" name="Espace réservé du pied de page 3">
            <a:extLst>
              <a:ext uri="{FF2B5EF4-FFF2-40B4-BE49-F238E27FC236}">
                <a16:creationId xmlns:a16="http://schemas.microsoft.com/office/drawing/2014/main" id="{1CE066E9-5C23-4379-A994-01319F6B420F}"/>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B5C198B9-82EC-44F4-874B-8F3357AF1A0F}"/>
              </a:ext>
            </a:extLst>
          </p:cNvPr>
          <p:cNvSpPr>
            <a:spLocks noGrp="1"/>
          </p:cNvSpPr>
          <p:nvPr>
            <p:ph type="sldNum" sz="quarter" idx="12"/>
          </p:nvPr>
        </p:nvSpPr>
        <p:spPr/>
        <p:txBody>
          <a:bodyPr/>
          <a:lstStyle/>
          <a:p>
            <a:fld id="{CA181F64-8A7C-4731-988E-CA01A1DD779C}" type="slidenum">
              <a:rPr lang="en-US" smtClean="0"/>
              <a:t>‹N°›</a:t>
            </a:fld>
            <a:endParaRPr lang="en-US"/>
          </a:p>
        </p:txBody>
      </p:sp>
    </p:spTree>
    <p:extLst>
      <p:ext uri="{BB962C8B-B14F-4D97-AF65-F5344CB8AC3E}">
        <p14:creationId xmlns:p14="http://schemas.microsoft.com/office/powerpoint/2010/main" val="408254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95DA2A2-5587-48C1-9276-049CA0447FC2}"/>
              </a:ext>
            </a:extLst>
          </p:cNvPr>
          <p:cNvSpPr>
            <a:spLocks noGrp="1"/>
          </p:cNvSpPr>
          <p:nvPr>
            <p:ph type="dt" sz="half" idx="10"/>
          </p:nvPr>
        </p:nvSpPr>
        <p:spPr/>
        <p:txBody>
          <a:bodyPr/>
          <a:lstStyle/>
          <a:p>
            <a:fld id="{2802228A-8834-4C25-80B9-93041648A70A}" type="datetimeFigureOut">
              <a:rPr lang="en-US" smtClean="0"/>
              <a:t>1/5/2022</a:t>
            </a:fld>
            <a:endParaRPr lang="en-US"/>
          </a:p>
        </p:txBody>
      </p:sp>
      <p:sp>
        <p:nvSpPr>
          <p:cNvPr id="3" name="Espace réservé du pied de page 2">
            <a:extLst>
              <a:ext uri="{FF2B5EF4-FFF2-40B4-BE49-F238E27FC236}">
                <a16:creationId xmlns:a16="http://schemas.microsoft.com/office/drawing/2014/main" id="{809A25CE-A5E2-42C4-804F-5D78890DEC82}"/>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F166D2DC-CE42-46D1-8206-7CB7E6653C5C}"/>
              </a:ext>
            </a:extLst>
          </p:cNvPr>
          <p:cNvSpPr>
            <a:spLocks noGrp="1"/>
          </p:cNvSpPr>
          <p:nvPr>
            <p:ph type="sldNum" sz="quarter" idx="12"/>
          </p:nvPr>
        </p:nvSpPr>
        <p:spPr/>
        <p:txBody>
          <a:bodyPr/>
          <a:lstStyle/>
          <a:p>
            <a:fld id="{CA181F64-8A7C-4731-988E-CA01A1DD779C}" type="slidenum">
              <a:rPr lang="en-US" smtClean="0"/>
              <a:t>‹N°›</a:t>
            </a:fld>
            <a:endParaRPr lang="en-US"/>
          </a:p>
        </p:txBody>
      </p:sp>
    </p:spTree>
    <p:extLst>
      <p:ext uri="{BB962C8B-B14F-4D97-AF65-F5344CB8AC3E}">
        <p14:creationId xmlns:p14="http://schemas.microsoft.com/office/powerpoint/2010/main" val="545897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2EA8D6-60AF-4A8E-9C6D-42711BB0BC9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63F1F73B-1E77-4C04-9F80-B2A3254F5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8991E414-81B8-48BD-9D62-620325170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79A7DA3-BEBE-4E7E-8C22-2B29D0095054}"/>
              </a:ext>
            </a:extLst>
          </p:cNvPr>
          <p:cNvSpPr>
            <a:spLocks noGrp="1"/>
          </p:cNvSpPr>
          <p:nvPr>
            <p:ph type="dt" sz="half" idx="10"/>
          </p:nvPr>
        </p:nvSpPr>
        <p:spPr/>
        <p:txBody>
          <a:bodyPr/>
          <a:lstStyle/>
          <a:p>
            <a:fld id="{2802228A-8834-4C25-80B9-93041648A70A}" type="datetimeFigureOut">
              <a:rPr lang="en-US" smtClean="0"/>
              <a:t>1/5/2022</a:t>
            </a:fld>
            <a:endParaRPr lang="en-US"/>
          </a:p>
        </p:txBody>
      </p:sp>
      <p:sp>
        <p:nvSpPr>
          <p:cNvPr id="6" name="Espace réservé du pied de page 5">
            <a:extLst>
              <a:ext uri="{FF2B5EF4-FFF2-40B4-BE49-F238E27FC236}">
                <a16:creationId xmlns:a16="http://schemas.microsoft.com/office/drawing/2014/main" id="{8A37D437-EFF2-41AB-8AF9-90620848760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5FADAE60-BF3D-4F37-9B75-2F9F2F2BFA23}"/>
              </a:ext>
            </a:extLst>
          </p:cNvPr>
          <p:cNvSpPr>
            <a:spLocks noGrp="1"/>
          </p:cNvSpPr>
          <p:nvPr>
            <p:ph type="sldNum" sz="quarter" idx="12"/>
          </p:nvPr>
        </p:nvSpPr>
        <p:spPr/>
        <p:txBody>
          <a:bodyPr/>
          <a:lstStyle/>
          <a:p>
            <a:fld id="{CA181F64-8A7C-4731-988E-CA01A1DD779C}" type="slidenum">
              <a:rPr lang="en-US" smtClean="0"/>
              <a:t>‹N°›</a:t>
            </a:fld>
            <a:endParaRPr lang="en-US"/>
          </a:p>
        </p:txBody>
      </p:sp>
    </p:spTree>
    <p:extLst>
      <p:ext uri="{BB962C8B-B14F-4D97-AF65-F5344CB8AC3E}">
        <p14:creationId xmlns:p14="http://schemas.microsoft.com/office/powerpoint/2010/main" val="2849042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72EDDD-E560-414F-A5AE-DB7F27BCF33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ADFEC876-0B8C-485B-B5BE-7506F28A37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0937EAB5-436B-4FA5-B0A5-F54DEC14C0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D697018-ED47-406C-A441-E41511849A22}"/>
              </a:ext>
            </a:extLst>
          </p:cNvPr>
          <p:cNvSpPr>
            <a:spLocks noGrp="1"/>
          </p:cNvSpPr>
          <p:nvPr>
            <p:ph type="dt" sz="half" idx="10"/>
          </p:nvPr>
        </p:nvSpPr>
        <p:spPr/>
        <p:txBody>
          <a:bodyPr/>
          <a:lstStyle/>
          <a:p>
            <a:fld id="{2802228A-8834-4C25-80B9-93041648A70A}" type="datetimeFigureOut">
              <a:rPr lang="en-US" smtClean="0"/>
              <a:t>1/5/2022</a:t>
            </a:fld>
            <a:endParaRPr lang="en-US"/>
          </a:p>
        </p:txBody>
      </p:sp>
      <p:sp>
        <p:nvSpPr>
          <p:cNvPr id="6" name="Espace réservé du pied de page 5">
            <a:extLst>
              <a:ext uri="{FF2B5EF4-FFF2-40B4-BE49-F238E27FC236}">
                <a16:creationId xmlns:a16="http://schemas.microsoft.com/office/drawing/2014/main" id="{D83071C3-0844-48BD-AAA6-77A9F174A9AD}"/>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BD21B22-F552-4E81-9741-3B998A1549EB}"/>
              </a:ext>
            </a:extLst>
          </p:cNvPr>
          <p:cNvSpPr>
            <a:spLocks noGrp="1"/>
          </p:cNvSpPr>
          <p:nvPr>
            <p:ph type="sldNum" sz="quarter" idx="12"/>
          </p:nvPr>
        </p:nvSpPr>
        <p:spPr/>
        <p:txBody>
          <a:bodyPr/>
          <a:lstStyle/>
          <a:p>
            <a:fld id="{CA181F64-8A7C-4731-988E-CA01A1DD779C}" type="slidenum">
              <a:rPr lang="en-US" smtClean="0"/>
              <a:t>‹N°›</a:t>
            </a:fld>
            <a:endParaRPr lang="en-US"/>
          </a:p>
        </p:txBody>
      </p:sp>
    </p:spTree>
    <p:extLst>
      <p:ext uri="{BB962C8B-B14F-4D97-AF65-F5344CB8AC3E}">
        <p14:creationId xmlns:p14="http://schemas.microsoft.com/office/powerpoint/2010/main" val="322031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AF17CE3-BF5F-427B-A53F-9252A1B59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F162B1EA-EDD1-4AB4-8E02-64AE078FB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147D597E-52E2-4650-8827-14CD6A4969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2228A-8834-4C25-80B9-93041648A70A}" type="datetimeFigureOut">
              <a:rPr lang="en-US" smtClean="0"/>
              <a:t>1/5/2022</a:t>
            </a:fld>
            <a:endParaRPr lang="en-US"/>
          </a:p>
        </p:txBody>
      </p:sp>
      <p:sp>
        <p:nvSpPr>
          <p:cNvPr id="5" name="Espace réservé du pied de page 4">
            <a:extLst>
              <a:ext uri="{FF2B5EF4-FFF2-40B4-BE49-F238E27FC236}">
                <a16:creationId xmlns:a16="http://schemas.microsoft.com/office/drawing/2014/main" id="{610908BA-74E7-496F-99C9-EE7A7186F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416C6D4D-9A2B-4303-AA54-1B71E8AB74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181F64-8A7C-4731-988E-CA01A1DD779C}" type="slidenum">
              <a:rPr lang="en-US" smtClean="0"/>
              <a:t>‹N°›</a:t>
            </a:fld>
            <a:endParaRPr lang="en-US"/>
          </a:p>
        </p:txBody>
      </p:sp>
    </p:spTree>
    <p:extLst>
      <p:ext uri="{BB962C8B-B14F-4D97-AF65-F5344CB8AC3E}">
        <p14:creationId xmlns:p14="http://schemas.microsoft.com/office/powerpoint/2010/main" val="1675112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127.0.0.1:8000/" TargetMode="Externa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F7149BEC-279E-4864-A766-B8C5C0A60CCB}"/>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29" name="Rectangle 28">
            <a:extLst>
              <a:ext uri="{FF2B5EF4-FFF2-40B4-BE49-F238E27FC236}">
                <a16:creationId xmlns:a16="http://schemas.microsoft.com/office/drawing/2014/main" id="{392D9F9D-A9E9-4A10-8174-C1E45DD0ACE4}"/>
              </a:ext>
            </a:extLst>
          </p:cNvPr>
          <p:cNvSpPr/>
          <p:nvPr/>
        </p:nvSpPr>
        <p:spPr>
          <a:xfrm>
            <a:off x="0" y="1692381"/>
            <a:ext cx="12211164" cy="214524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rPr>
              <a:t>Python for data analysis</a:t>
            </a:r>
          </a:p>
        </p:txBody>
      </p:sp>
      <p:sp>
        <p:nvSpPr>
          <p:cNvPr id="58" name="ZoneTexte 57">
            <a:extLst>
              <a:ext uri="{FF2B5EF4-FFF2-40B4-BE49-F238E27FC236}">
                <a16:creationId xmlns:a16="http://schemas.microsoft.com/office/drawing/2014/main" id="{0D2D1E8C-1989-4103-883A-6622FCCD0F70}"/>
              </a:ext>
            </a:extLst>
          </p:cNvPr>
          <p:cNvSpPr txBox="1"/>
          <p:nvPr/>
        </p:nvSpPr>
        <p:spPr>
          <a:xfrm>
            <a:off x="273780" y="3965290"/>
            <a:ext cx="11180507" cy="1200329"/>
          </a:xfrm>
          <a:prstGeom prst="rect">
            <a:avLst/>
          </a:prstGeom>
          <a:noFill/>
        </p:spPr>
        <p:txBody>
          <a:bodyPr wrap="square" lIns="91440" tIns="45720" rIns="91440" bIns="45720" rtlCol="0" anchor="t">
            <a:spAutoFit/>
          </a:bodyPr>
          <a:lstStyle/>
          <a:p>
            <a:pPr algn="ctr"/>
            <a:r>
              <a:rPr lang="fr-FR" sz="7200" b="1" dirty="0">
                <a:solidFill>
                  <a:schemeClr val="bg1"/>
                </a:solidFill>
                <a:latin typeface="+mj-lt"/>
              </a:rPr>
              <a:t>SkillCraft 1 </a:t>
            </a:r>
            <a:endParaRPr lang="fr-FR" sz="7200" b="1" dirty="0">
              <a:solidFill>
                <a:schemeClr val="bg1"/>
              </a:solidFill>
              <a:latin typeface="+mj-lt"/>
              <a:cs typeface="Calibri Light"/>
            </a:endParaRPr>
          </a:p>
        </p:txBody>
      </p:sp>
      <p:pic>
        <p:nvPicPr>
          <p:cNvPr id="27" name="Image 26">
            <a:extLst>
              <a:ext uri="{FF2B5EF4-FFF2-40B4-BE49-F238E27FC236}">
                <a16:creationId xmlns:a16="http://schemas.microsoft.com/office/drawing/2014/main" id="{B38DDE80-29E2-4B04-90E8-C9B5545DA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80" y="232355"/>
            <a:ext cx="1050758" cy="1050758"/>
          </a:xfrm>
          <a:prstGeom prst="rect">
            <a:avLst/>
          </a:prstGeom>
        </p:spPr>
      </p:pic>
      <p:pic>
        <p:nvPicPr>
          <p:cNvPr id="30" name="Image 29">
            <a:extLst>
              <a:ext uri="{FF2B5EF4-FFF2-40B4-BE49-F238E27FC236}">
                <a16:creationId xmlns:a16="http://schemas.microsoft.com/office/drawing/2014/main" id="{5D5E9B42-DA66-41A2-B793-7405B2496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8473" y="232354"/>
            <a:ext cx="1066445" cy="1066445"/>
          </a:xfrm>
          <a:prstGeom prst="rect">
            <a:avLst/>
          </a:prstGeom>
        </p:spPr>
      </p:pic>
      <p:sp>
        <p:nvSpPr>
          <p:cNvPr id="31" name="ZoneTexte 30">
            <a:extLst>
              <a:ext uri="{FF2B5EF4-FFF2-40B4-BE49-F238E27FC236}">
                <a16:creationId xmlns:a16="http://schemas.microsoft.com/office/drawing/2014/main" id="{D6B09FA6-457F-4F09-8001-5B7B3B1C17BA}"/>
              </a:ext>
            </a:extLst>
          </p:cNvPr>
          <p:cNvSpPr txBox="1"/>
          <p:nvPr/>
        </p:nvSpPr>
        <p:spPr>
          <a:xfrm>
            <a:off x="3610105" y="6149687"/>
            <a:ext cx="11180507" cy="584775"/>
          </a:xfrm>
          <a:prstGeom prst="rect">
            <a:avLst/>
          </a:prstGeom>
          <a:noFill/>
        </p:spPr>
        <p:txBody>
          <a:bodyPr wrap="square" lIns="91440" tIns="45720" rIns="91440" bIns="45720" rtlCol="0" anchor="t">
            <a:spAutoFit/>
          </a:bodyPr>
          <a:lstStyle/>
          <a:p>
            <a:pPr algn="ctr"/>
            <a:r>
              <a:rPr lang="fr-FR" sz="3200" b="1" dirty="0">
                <a:solidFill>
                  <a:schemeClr val="bg1"/>
                </a:solidFill>
                <a:latin typeface="+mj-lt"/>
                <a:cs typeface="Calibri Light"/>
              </a:rPr>
              <a:t>Laurine SALLE &amp; Maélis YONES DIA1</a:t>
            </a:r>
          </a:p>
        </p:txBody>
      </p:sp>
    </p:spTree>
    <p:extLst>
      <p:ext uri="{BB962C8B-B14F-4D97-AF65-F5344CB8AC3E}">
        <p14:creationId xmlns:p14="http://schemas.microsoft.com/office/powerpoint/2010/main" val="393729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EC0B892-CC4A-41DF-BFBA-BA08A57BBA21}"/>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5" name="Rectangle 4">
            <a:extLst>
              <a:ext uri="{FF2B5EF4-FFF2-40B4-BE49-F238E27FC236}">
                <a16:creationId xmlns:a16="http://schemas.microsoft.com/office/drawing/2014/main" id="{A23ACE30-7D87-45E5-82AB-58A0713EEDCE}"/>
              </a:ext>
            </a:extLst>
          </p:cNvPr>
          <p:cNvSpPr/>
          <p:nvPr/>
        </p:nvSpPr>
        <p:spPr>
          <a:xfrm>
            <a:off x="-1" y="-4453"/>
            <a:ext cx="12211165"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Graphique 5">
            <a:extLst>
              <a:ext uri="{FF2B5EF4-FFF2-40B4-BE49-F238E27FC236}">
                <a16:creationId xmlns:a16="http://schemas.microsoft.com/office/drawing/2014/main" id="{121EFEA2-8542-441E-B461-6C38732B80DA}"/>
              </a:ext>
            </a:extLst>
          </p:cNvPr>
          <p:cNvGraphicFramePr/>
          <p:nvPr/>
        </p:nvGraphicFramePr>
        <p:xfrm>
          <a:off x="986333" y="3517563"/>
          <a:ext cx="1261330" cy="3196046"/>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D0B7CE45-04AA-4C18-9338-241AD2A50960}"/>
              </a:ext>
            </a:extLst>
          </p:cNvPr>
          <p:cNvSpPr/>
          <p:nvPr/>
        </p:nvSpPr>
        <p:spPr>
          <a:xfrm>
            <a:off x="995741" y="972714"/>
            <a:ext cx="4635462" cy="2634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A48D12DD-97F7-4B06-9E1A-925E043A57FE}"/>
              </a:ext>
            </a:extLst>
          </p:cNvPr>
          <p:cNvSpPr txBox="1"/>
          <p:nvPr/>
        </p:nvSpPr>
        <p:spPr>
          <a:xfrm>
            <a:off x="4612480" y="1421625"/>
            <a:ext cx="604909" cy="254188"/>
          </a:xfrm>
          <a:prstGeom prst="rect">
            <a:avLst/>
          </a:prstGeom>
          <a:noFill/>
        </p:spPr>
        <p:txBody>
          <a:bodyPr wrap="square" rtlCol="0">
            <a:spAutoFit/>
          </a:bodyPr>
          <a:lstStyle/>
          <a:p>
            <a:r>
              <a:rPr lang="en-US" sz="1200">
                <a:latin typeface="+mj-lt"/>
              </a:rPr>
              <a:t>1885</a:t>
            </a:r>
          </a:p>
        </p:txBody>
      </p:sp>
      <p:cxnSp>
        <p:nvCxnSpPr>
          <p:cNvPr id="9" name="Connecteur droit 8">
            <a:extLst>
              <a:ext uri="{FF2B5EF4-FFF2-40B4-BE49-F238E27FC236}">
                <a16:creationId xmlns:a16="http://schemas.microsoft.com/office/drawing/2014/main" id="{7BFB7695-9F0B-4AD0-9D71-D8C144CC09A3}"/>
              </a:ext>
            </a:extLst>
          </p:cNvPr>
          <p:cNvCxnSpPr>
            <a:cxnSpLocks/>
          </p:cNvCxnSpPr>
          <p:nvPr/>
        </p:nvCxnSpPr>
        <p:spPr>
          <a:xfrm flipV="1">
            <a:off x="4655728" y="1495215"/>
            <a:ext cx="0" cy="6836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DE5F13D-2192-4E50-ADAF-ECCE1A0C4618}"/>
              </a:ext>
            </a:extLst>
          </p:cNvPr>
          <p:cNvCxnSpPr>
            <a:cxnSpLocks/>
          </p:cNvCxnSpPr>
          <p:nvPr/>
        </p:nvCxnSpPr>
        <p:spPr>
          <a:xfrm flipV="1">
            <a:off x="1561279" y="1540338"/>
            <a:ext cx="0" cy="800628"/>
          </a:xfrm>
          <a:prstGeom prst="line">
            <a:avLst/>
          </a:prstGeom>
          <a:ln>
            <a:solidFill>
              <a:srgbClr val="FC9171"/>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A9EF2D1E-67E1-469C-8018-1E8A1559004E}"/>
              </a:ext>
            </a:extLst>
          </p:cNvPr>
          <p:cNvSpPr txBox="1"/>
          <p:nvPr/>
        </p:nvSpPr>
        <p:spPr>
          <a:xfrm>
            <a:off x="1555617" y="1455514"/>
            <a:ext cx="197669" cy="254188"/>
          </a:xfrm>
          <a:prstGeom prst="rect">
            <a:avLst/>
          </a:prstGeom>
          <a:noFill/>
        </p:spPr>
        <p:txBody>
          <a:bodyPr wrap="square" rtlCol="0">
            <a:spAutoFit/>
          </a:bodyPr>
          <a:lstStyle/>
          <a:p>
            <a:r>
              <a:rPr lang="en-US" sz="1200">
                <a:latin typeface="+mj-lt"/>
              </a:rPr>
              <a:t>8</a:t>
            </a:r>
          </a:p>
        </p:txBody>
      </p:sp>
      <p:sp>
        <p:nvSpPr>
          <p:cNvPr id="12" name="ZoneTexte 11">
            <a:extLst>
              <a:ext uri="{FF2B5EF4-FFF2-40B4-BE49-F238E27FC236}">
                <a16:creationId xmlns:a16="http://schemas.microsoft.com/office/drawing/2014/main" id="{5C8EBA75-E74D-42BD-A5F5-0529B32AD00F}"/>
              </a:ext>
            </a:extLst>
          </p:cNvPr>
          <p:cNvSpPr txBox="1"/>
          <p:nvPr/>
        </p:nvSpPr>
        <p:spPr>
          <a:xfrm>
            <a:off x="1152336" y="1070489"/>
            <a:ext cx="3546641" cy="338918"/>
          </a:xfrm>
          <a:prstGeom prst="rect">
            <a:avLst/>
          </a:prstGeom>
          <a:noFill/>
        </p:spPr>
        <p:txBody>
          <a:bodyPr wrap="square" rtlCol="0">
            <a:spAutoFit/>
          </a:bodyPr>
          <a:lstStyle/>
          <a:p>
            <a:r>
              <a:rPr lang="fr-FR"/>
              <a:t>Répartition dans le jeu de données</a:t>
            </a:r>
          </a:p>
        </p:txBody>
      </p:sp>
      <p:grpSp>
        <p:nvGrpSpPr>
          <p:cNvPr id="13" name="Groupe 12">
            <a:extLst>
              <a:ext uri="{FF2B5EF4-FFF2-40B4-BE49-F238E27FC236}">
                <a16:creationId xmlns:a16="http://schemas.microsoft.com/office/drawing/2014/main" id="{B9DF5327-E17D-4442-8215-5D3697F86CC1}"/>
              </a:ext>
            </a:extLst>
          </p:cNvPr>
          <p:cNvGrpSpPr/>
          <p:nvPr/>
        </p:nvGrpSpPr>
        <p:grpSpPr>
          <a:xfrm>
            <a:off x="654518" y="239623"/>
            <a:ext cx="10768512" cy="6201628"/>
            <a:chOff x="838082" y="421682"/>
            <a:chExt cx="10584948" cy="6050506"/>
          </a:xfrm>
        </p:grpSpPr>
        <p:sp>
          <p:nvSpPr>
            <p:cNvPr id="14" name="Rectangle : coins arrondis 13">
              <a:extLst>
                <a:ext uri="{FF2B5EF4-FFF2-40B4-BE49-F238E27FC236}">
                  <a16:creationId xmlns:a16="http://schemas.microsoft.com/office/drawing/2014/main" id="{C970499C-81D9-4325-9735-B74A774AB3D7}"/>
                </a:ext>
              </a:extLst>
            </p:cNvPr>
            <p:cNvSpPr/>
            <p:nvPr/>
          </p:nvSpPr>
          <p:spPr>
            <a:xfrm>
              <a:off x="838082" y="515648"/>
              <a:ext cx="10584948" cy="5956540"/>
            </a:xfrm>
            <a:prstGeom prst="roundRect">
              <a:avLst>
                <a:gd name="adj" fmla="val 0"/>
              </a:avLst>
            </a:prstGeom>
            <a:solidFill>
              <a:schemeClr val="bg1">
                <a:lumMod val="95000"/>
              </a:schemeClr>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5A842A-32B7-4D2E-9A90-CC213938F454}"/>
                </a:ext>
              </a:extLst>
            </p:cNvPr>
            <p:cNvSpPr/>
            <p:nvPr/>
          </p:nvSpPr>
          <p:spPr>
            <a:xfrm>
              <a:off x="838082" y="507424"/>
              <a:ext cx="10584948" cy="323761"/>
            </a:xfrm>
            <a:prstGeom prst="rect">
              <a:avLst/>
            </a:prstGeom>
            <a:solidFill>
              <a:srgbClr val="C40A6E"/>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97EBF688-11DC-47EC-8BF9-5EFF44C39F50}"/>
                </a:ext>
              </a:extLst>
            </p:cNvPr>
            <p:cNvSpPr txBox="1"/>
            <p:nvPr/>
          </p:nvSpPr>
          <p:spPr>
            <a:xfrm>
              <a:off x="931317" y="421682"/>
              <a:ext cx="10268808" cy="450415"/>
            </a:xfrm>
            <a:prstGeom prst="rect">
              <a:avLst/>
            </a:prstGeom>
            <a:noFill/>
          </p:spPr>
          <p:txBody>
            <a:bodyPr wrap="square" rtlCol="0">
              <a:spAutoFit/>
            </a:bodyPr>
            <a:lstStyle/>
            <a:p>
              <a:r>
                <a:rPr lang="fr-FR" sz="2400" dirty="0">
                  <a:solidFill>
                    <a:schemeClr val="bg1"/>
                  </a:solidFill>
                  <a:latin typeface="+mj-lt"/>
                </a:rPr>
                <a:t>The profil of a good </a:t>
              </a:r>
              <a:r>
                <a:rPr lang="fr-FR" sz="2400" dirty="0" err="1">
                  <a:solidFill>
                    <a:schemeClr val="bg1"/>
                  </a:solidFill>
                  <a:latin typeface="+mj-lt"/>
                </a:rPr>
                <a:t>player</a:t>
              </a:r>
              <a:endParaRPr lang="fr-FR" sz="2400" dirty="0">
                <a:solidFill>
                  <a:schemeClr val="bg1"/>
                </a:solidFill>
                <a:latin typeface="+mj-lt"/>
              </a:endParaRPr>
            </a:p>
          </p:txBody>
        </p:sp>
      </p:grpSp>
      <p:sp>
        <p:nvSpPr>
          <p:cNvPr id="17" name="ZoneTexte 16">
            <a:extLst>
              <a:ext uri="{FF2B5EF4-FFF2-40B4-BE49-F238E27FC236}">
                <a16:creationId xmlns:a16="http://schemas.microsoft.com/office/drawing/2014/main" id="{4EFD306D-E737-4C2E-8DF1-AA15E8F184E2}"/>
              </a:ext>
            </a:extLst>
          </p:cNvPr>
          <p:cNvSpPr txBox="1"/>
          <p:nvPr/>
        </p:nvSpPr>
        <p:spPr>
          <a:xfrm>
            <a:off x="5558612" y="806940"/>
            <a:ext cx="5637647" cy="2062103"/>
          </a:xfrm>
          <a:prstGeom prst="rect">
            <a:avLst/>
          </a:prstGeom>
          <a:noFill/>
        </p:spPr>
        <p:txBody>
          <a:bodyPr wrap="square" rtlCol="0">
            <a:spAutoFit/>
          </a:bodyPr>
          <a:lstStyle/>
          <a:p>
            <a:pPr algn="l"/>
            <a:r>
              <a:rPr lang="en-US" sz="1600" b="0" i="0" dirty="0">
                <a:effectLst/>
                <a:latin typeface="-apple-system"/>
              </a:rPr>
              <a:t>Through all these graphics, we can clearly see the importance of keyboard shortcut (</a:t>
            </a:r>
            <a:r>
              <a:rPr lang="en-US" sz="1600" b="0" i="0" dirty="0" err="1">
                <a:effectLst/>
                <a:latin typeface="-apple-system"/>
              </a:rPr>
              <a:t>SelectByHotckeys</a:t>
            </a:r>
            <a:r>
              <a:rPr lang="en-US" sz="1600" b="0" i="0" dirty="0">
                <a:effectLst/>
                <a:latin typeface="-apple-system"/>
              </a:rPr>
              <a:t> and </a:t>
            </a:r>
            <a:r>
              <a:rPr lang="en-US" sz="1600" b="0" i="0" dirty="0" err="1">
                <a:effectLst/>
                <a:latin typeface="-apple-system"/>
              </a:rPr>
              <a:t>AssignToHotckeys</a:t>
            </a:r>
            <a:r>
              <a:rPr lang="en-US" sz="1600" b="0" i="0" dirty="0">
                <a:effectLst/>
                <a:latin typeface="-apple-system"/>
              </a:rPr>
              <a:t> variables) to have a good level because it allows them to go faster and thus optimizes the playing time by increasing the actions performed (NumberOfPACs). Logically,  players spending the most time on the game have higher LeagueIndex (not for League 8 which </a:t>
            </a:r>
            <a:r>
              <a:rPr lang="en-US" sz="1600" dirty="0">
                <a:latin typeface="-apple-system"/>
              </a:rPr>
              <a:t>represents only 1% of the dataset so it might not represent the reality.</a:t>
            </a:r>
            <a:endParaRPr lang="en-US" sz="1600" b="0" i="0" dirty="0">
              <a:effectLst/>
              <a:latin typeface="+mj-lt"/>
            </a:endParaRPr>
          </a:p>
        </p:txBody>
      </p:sp>
      <p:pic>
        <p:nvPicPr>
          <p:cNvPr id="18" name="Image 17">
            <a:extLst>
              <a:ext uri="{FF2B5EF4-FFF2-40B4-BE49-F238E27FC236}">
                <a16:creationId xmlns:a16="http://schemas.microsoft.com/office/drawing/2014/main" id="{5C660B44-1D9F-46A2-A7A1-4884BB18EE4E}"/>
              </a:ext>
            </a:extLst>
          </p:cNvPr>
          <p:cNvPicPr>
            <a:picLocks noChangeAspect="1"/>
          </p:cNvPicPr>
          <p:nvPr/>
        </p:nvPicPr>
        <p:blipFill>
          <a:blip r:embed="rId4"/>
          <a:stretch>
            <a:fillRect/>
          </a:stretch>
        </p:blipFill>
        <p:spPr>
          <a:xfrm>
            <a:off x="768970" y="3065564"/>
            <a:ext cx="4234661" cy="3316502"/>
          </a:xfrm>
          <a:prstGeom prst="rect">
            <a:avLst/>
          </a:prstGeom>
        </p:spPr>
      </p:pic>
      <p:pic>
        <p:nvPicPr>
          <p:cNvPr id="19" name="Image 18">
            <a:extLst>
              <a:ext uri="{FF2B5EF4-FFF2-40B4-BE49-F238E27FC236}">
                <a16:creationId xmlns:a16="http://schemas.microsoft.com/office/drawing/2014/main" id="{15C19289-3C0E-44AF-8E4B-F8A2B511CD0D}"/>
              </a:ext>
            </a:extLst>
          </p:cNvPr>
          <p:cNvPicPr>
            <a:picLocks noChangeAspect="1"/>
          </p:cNvPicPr>
          <p:nvPr/>
        </p:nvPicPr>
        <p:blipFill>
          <a:blip r:embed="rId5"/>
          <a:stretch>
            <a:fillRect/>
          </a:stretch>
        </p:blipFill>
        <p:spPr>
          <a:xfrm>
            <a:off x="925565" y="824644"/>
            <a:ext cx="3770629" cy="1968562"/>
          </a:xfrm>
          <a:prstGeom prst="rect">
            <a:avLst/>
          </a:prstGeom>
        </p:spPr>
      </p:pic>
      <p:pic>
        <p:nvPicPr>
          <p:cNvPr id="20" name="Image 19">
            <a:extLst>
              <a:ext uri="{FF2B5EF4-FFF2-40B4-BE49-F238E27FC236}">
                <a16:creationId xmlns:a16="http://schemas.microsoft.com/office/drawing/2014/main" id="{57E1368F-E791-4C41-892E-B99063D262C7}"/>
              </a:ext>
            </a:extLst>
          </p:cNvPr>
          <p:cNvPicPr>
            <a:picLocks noChangeAspect="1"/>
          </p:cNvPicPr>
          <p:nvPr/>
        </p:nvPicPr>
        <p:blipFill>
          <a:blip r:embed="rId6"/>
          <a:stretch>
            <a:fillRect/>
          </a:stretch>
        </p:blipFill>
        <p:spPr>
          <a:xfrm>
            <a:off x="5701379" y="3503413"/>
            <a:ext cx="5164741" cy="2741180"/>
          </a:xfrm>
          <a:prstGeom prst="rect">
            <a:avLst/>
          </a:prstGeom>
        </p:spPr>
      </p:pic>
      <p:sp>
        <p:nvSpPr>
          <p:cNvPr id="21" name="ZoneTexte 20">
            <a:extLst>
              <a:ext uri="{FF2B5EF4-FFF2-40B4-BE49-F238E27FC236}">
                <a16:creationId xmlns:a16="http://schemas.microsoft.com/office/drawing/2014/main" id="{3EB8B281-8BAF-4FD3-935B-DFB8B98F6CE3}"/>
              </a:ext>
            </a:extLst>
          </p:cNvPr>
          <p:cNvSpPr txBox="1"/>
          <p:nvPr/>
        </p:nvSpPr>
        <p:spPr>
          <a:xfrm>
            <a:off x="6095446" y="3169921"/>
            <a:ext cx="5164741" cy="338554"/>
          </a:xfrm>
          <a:prstGeom prst="rect">
            <a:avLst/>
          </a:prstGeom>
          <a:noFill/>
        </p:spPr>
        <p:txBody>
          <a:bodyPr wrap="square" rtlCol="0">
            <a:spAutoFit/>
          </a:bodyPr>
          <a:lstStyle/>
          <a:p>
            <a:r>
              <a:rPr lang="fr-FR" sz="1600" dirty="0" err="1"/>
              <a:t>NumberOfPACs</a:t>
            </a:r>
            <a:r>
              <a:rPr lang="fr-FR" sz="1600" dirty="0"/>
              <a:t> </a:t>
            </a:r>
            <a:r>
              <a:rPr lang="fr-FR" sz="1600" dirty="0" err="1"/>
              <a:t>according</a:t>
            </a:r>
            <a:r>
              <a:rPr lang="fr-FR" sz="1600" dirty="0"/>
              <a:t> to the </a:t>
            </a:r>
            <a:r>
              <a:rPr lang="fr-FR" sz="1600" dirty="0" err="1"/>
              <a:t>LeagueIndex</a:t>
            </a:r>
            <a:endParaRPr lang="fr-FR" sz="1600" dirty="0"/>
          </a:p>
        </p:txBody>
      </p:sp>
    </p:spTree>
    <p:extLst>
      <p:ext uri="{BB962C8B-B14F-4D97-AF65-F5344CB8AC3E}">
        <p14:creationId xmlns:p14="http://schemas.microsoft.com/office/powerpoint/2010/main" val="2409442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F7149BEC-279E-4864-A766-B8C5C0A60CCB}"/>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29" name="Rectangle 28">
            <a:extLst>
              <a:ext uri="{FF2B5EF4-FFF2-40B4-BE49-F238E27FC236}">
                <a16:creationId xmlns:a16="http://schemas.microsoft.com/office/drawing/2014/main" id="{392D9F9D-A9E9-4A10-8174-C1E45DD0ACE4}"/>
              </a:ext>
            </a:extLst>
          </p:cNvPr>
          <p:cNvSpPr/>
          <p:nvPr/>
        </p:nvSpPr>
        <p:spPr>
          <a:xfrm>
            <a:off x="6690" y="-4453"/>
            <a:ext cx="12211164"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CC3703-84D4-4F9A-8E16-7BD195A8AC34}"/>
              </a:ext>
            </a:extLst>
          </p:cNvPr>
          <p:cNvSpPr/>
          <p:nvPr/>
        </p:nvSpPr>
        <p:spPr>
          <a:xfrm>
            <a:off x="0" y="2366683"/>
            <a:ext cx="12192000" cy="2124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ZoneTexte 57">
            <a:extLst>
              <a:ext uri="{FF2B5EF4-FFF2-40B4-BE49-F238E27FC236}">
                <a16:creationId xmlns:a16="http://schemas.microsoft.com/office/drawing/2014/main" id="{0D2D1E8C-1989-4103-883A-6622FCCD0F70}"/>
              </a:ext>
            </a:extLst>
          </p:cNvPr>
          <p:cNvSpPr txBox="1"/>
          <p:nvPr/>
        </p:nvSpPr>
        <p:spPr>
          <a:xfrm>
            <a:off x="505747" y="2828836"/>
            <a:ext cx="11180507" cy="1200329"/>
          </a:xfrm>
          <a:prstGeom prst="rect">
            <a:avLst/>
          </a:prstGeom>
          <a:noFill/>
        </p:spPr>
        <p:txBody>
          <a:bodyPr wrap="square" lIns="91440" tIns="45720" rIns="91440" bIns="45720" rtlCol="0" anchor="t">
            <a:spAutoFit/>
          </a:bodyPr>
          <a:lstStyle/>
          <a:p>
            <a:pPr algn="ctr"/>
            <a:r>
              <a:rPr lang="fr-FR" sz="7200" b="1" dirty="0">
                <a:solidFill>
                  <a:srgbClr val="C40A6E"/>
                </a:solidFill>
                <a:latin typeface="+mj-lt"/>
              </a:rPr>
              <a:t>Machine Learning</a:t>
            </a:r>
            <a:endParaRPr lang="fr-FR" sz="7200" b="1" dirty="0">
              <a:solidFill>
                <a:srgbClr val="C40A6E"/>
              </a:solidFill>
              <a:latin typeface="+mj-lt"/>
              <a:cs typeface="Calibri Light"/>
            </a:endParaRPr>
          </a:p>
        </p:txBody>
      </p:sp>
    </p:spTree>
    <p:extLst>
      <p:ext uri="{BB962C8B-B14F-4D97-AF65-F5344CB8AC3E}">
        <p14:creationId xmlns:p14="http://schemas.microsoft.com/office/powerpoint/2010/main" val="2397210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164B616-4298-4B13-8288-1B168D6313BB}"/>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90" name="Rectangle 89">
            <a:extLst>
              <a:ext uri="{FF2B5EF4-FFF2-40B4-BE49-F238E27FC236}">
                <a16:creationId xmlns:a16="http://schemas.microsoft.com/office/drawing/2014/main" id="{A43D53B8-F49A-4C41-9937-46BD6D329373}"/>
              </a:ext>
            </a:extLst>
          </p:cNvPr>
          <p:cNvSpPr/>
          <p:nvPr/>
        </p:nvSpPr>
        <p:spPr>
          <a:xfrm>
            <a:off x="-9829" y="7529"/>
            <a:ext cx="12211165"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 3">
            <a:extLst>
              <a:ext uri="{FF2B5EF4-FFF2-40B4-BE49-F238E27FC236}">
                <a16:creationId xmlns:a16="http://schemas.microsoft.com/office/drawing/2014/main" id="{964AABBA-DA0F-4482-99A0-78CC3175D269}"/>
              </a:ext>
            </a:extLst>
          </p:cNvPr>
          <p:cNvGrpSpPr/>
          <p:nvPr/>
        </p:nvGrpSpPr>
        <p:grpSpPr>
          <a:xfrm>
            <a:off x="231661" y="88996"/>
            <a:ext cx="11728184" cy="6551674"/>
            <a:chOff x="231908" y="122863"/>
            <a:chExt cx="11728184" cy="6551674"/>
          </a:xfrm>
        </p:grpSpPr>
        <p:sp>
          <p:nvSpPr>
            <p:cNvPr id="5" name="Rectangle 4">
              <a:extLst>
                <a:ext uri="{FF2B5EF4-FFF2-40B4-BE49-F238E27FC236}">
                  <a16:creationId xmlns:a16="http://schemas.microsoft.com/office/drawing/2014/main" id="{8A3B2548-7D21-4096-9480-96EDFA6D00E6}"/>
                </a:ext>
              </a:extLst>
            </p:cNvPr>
            <p:cNvSpPr/>
            <p:nvPr/>
          </p:nvSpPr>
          <p:spPr>
            <a:xfrm>
              <a:off x="231908" y="304217"/>
              <a:ext cx="11728184" cy="6370320"/>
            </a:xfrm>
            <a:prstGeom prst="rect">
              <a:avLst/>
            </a:prstGeom>
            <a:solidFill>
              <a:srgbClr val="FBB3DA"/>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E83234E-5CF3-4B26-BFAC-AC4A180C0224}"/>
                </a:ext>
              </a:extLst>
            </p:cNvPr>
            <p:cNvSpPr/>
            <p:nvPr/>
          </p:nvSpPr>
          <p:spPr>
            <a:xfrm>
              <a:off x="5322621" y="681548"/>
              <a:ext cx="6523924" cy="5735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2BBA9F-3651-40B2-90AF-3BEC8464038E}"/>
                </a:ext>
              </a:extLst>
            </p:cNvPr>
            <p:cNvSpPr/>
            <p:nvPr/>
          </p:nvSpPr>
          <p:spPr>
            <a:xfrm>
              <a:off x="406595" y="681548"/>
              <a:ext cx="4741339" cy="2871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24E982-8AF5-4C52-A71E-F28F6D2D4CEC}"/>
                </a:ext>
              </a:extLst>
            </p:cNvPr>
            <p:cNvSpPr/>
            <p:nvPr/>
          </p:nvSpPr>
          <p:spPr>
            <a:xfrm>
              <a:off x="406597" y="3679894"/>
              <a:ext cx="4741337" cy="2739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AAD9438-83F6-454A-85D0-18D9EC7CBADB}"/>
                </a:ext>
              </a:extLst>
            </p:cNvPr>
            <p:cNvSpPr/>
            <p:nvPr/>
          </p:nvSpPr>
          <p:spPr>
            <a:xfrm>
              <a:off x="231908" y="182985"/>
              <a:ext cx="11728184" cy="352815"/>
            </a:xfrm>
            <a:prstGeom prst="rect">
              <a:avLst/>
            </a:prstGeom>
            <a:solidFill>
              <a:srgbClr val="C40A6E"/>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ZoneTexte 26">
              <a:extLst>
                <a:ext uri="{FF2B5EF4-FFF2-40B4-BE49-F238E27FC236}">
                  <a16:creationId xmlns:a16="http://schemas.microsoft.com/office/drawing/2014/main" id="{5147810E-D54C-4D99-9178-5D55DE7AEC78}"/>
                </a:ext>
              </a:extLst>
            </p:cNvPr>
            <p:cNvSpPr txBox="1"/>
            <p:nvPr/>
          </p:nvSpPr>
          <p:spPr>
            <a:xfrm>
              <a:off x="300235" y="122863"/>
              <a:ext cx="8636375" cy="461665"/>
            </a:xfrm>
            <a:prstGeom prst="rect">
              <a:avLst/>
            </a:prstGeom>
            <a:noFill/>
          </p:spPr>
          <p:txBody>
            <a:bodyPr wrap="square" rtlCol="0">
              <a:spAutoFit/>
            </a:bodyPr>
            <a:lstStyle/>
            <a:p>
              <a:r>
                <a:rPr lang="fr-FR" sz="2400" dirty="0">
                  <a:solidFill>
                    <a:schemeClr val="bg1"/>
                  </a:solidFill>
                  <a:latin typeface="+mj-lt"/>
                </a:rPr>
                <a:t>Machine Learning : 1st approach : </a:t>
              </a:r>
              <a:r>
                <a:rPr lang="en-US" sz="2400" dirty="0">
                  <a:solidFill>
                    <a:schemeClr val="bg1"/>
                  </a:solidFill>
                  <a:latin typeface="+mj-lt"/>
                </a:rPr>
                <a:t>Prediction</a:t>
              </a:r>
              <a:r>
                <a:rPr lang="fr-FR" sz="2400" dirty="0">
                  <a:solidFill>
                    <a:schemeClr val="bg1"/>
                  </a:solidFill>
                  <a:latin typeface="+mj-lt"/>
                </a:rPr>
                <a:t> of the LeagueIndex </a:t>
              </a:r>
            </a:p>
          </p:txBody>
        </p:sp>
        <p:sp>
          <p:nvSpPr>
            <p:cNvPr id="31" name="ZoneTexte 30">
              <a:extLst>
                <a:ext uri="{FF2B5EF4-FFF2-40B4-BE49-F238E27FC236}">
                  <a16:creationId xmlns:a16="http://schemas.microsoft.com/office/drawing/2014/main" id="{186C112E-2B84-4C21-8B98-206935278C79}"/>
                </a:ext>
              </a:extLst>
            </p:cNvPr>
            <p:cNvSpPr txBox="1"/>
            <p:nvPr/>
          </p:nvSpPr>
          <p:spPr>
            <a:xfrm>
              <a:off x="566770" y="842386"/>
              <a:ext cx="4581164" cy="369332"/>
            </a:xfrm>
            <a:prstGeom prst="rect">
              <a:avLst/>
            </a:prstGeom>
            <a:noFill/>
          </p:spPr>
          <p:txBody>
            <a:bodyPr wrap="square" rtlCol="0">
              <a:spAutoFit/>
            </a:bodyPr>
            <a:lstStyle/>
            <a:p>
              <a:r>
                <a:rPr lang="fr-FR" dirty="0">
                  <a:latin typeface="+mj-lt"/>
                </a:rPr>
                <a:t>Our 1st goal was to </a:t>
              </a:r>
              <a:r>
                <a:rPr lang="fr-FR" b="1" dirty="0">
                  <a:solidFill>
                    <a:srgbClr val="C40A6E"/>
                  </a:solidFill>
                  <a:latin typeface="+mj-lt"/>
                </a:rPr>
                <a:t>predict the LeagueIndex </a:t>
              </a:r>
            </a:p>
          </p:txBody>
        </p:sp>
      </p:grpSp>
      <p:pic>
        <p:nvPicPr>
          <p:cNvPr id="33" name="Image 32">
            <a:extLst>
              <a:ext uri="{FF2B5EF4-FFF2-40B4-BE49-F238E27FC236}">
                <a16:creationId xmlns:a16="http://schemas.microsoft.com/office/drawing/2014/main" id="{543A15EC-BC5C-48FB-BEC3-0CCBC4D308AC}"/>
              </a:ext>
            </a:extLst>
          </p:cNvPr>
          <p:cNvPicPr>
            <a:picLocks noChangeAspect="1"/>
          </p:cNvPicPr>
          <p:nvPr/>
        </p:nvPicPr>
        <p:blipFill>
          <a:blip r:embed="rId3"/>
          <a:stretch>
            <a:fillRect/>
          </a:stretch>
        </p:blipFill>
        <p:spPr>
          <a:xfrm>
            <a:off x="3112066" y="3847499"/>
            <a:ext cx="1739976" cy="2447763"/>
          </a:xfrm>
          <a:prstGeom prst="rect">
            <a:avLst/>
          </a:prstGeom>
        </p:spPr>
      </p:pic>
      <p:sp>
        <p:nvSpPr>
          <p:cNvPr id="36" name="ZoneTexte 35">
            <a:extLst>
              <a:ext uri="{FF2B5EF4-FFF2-40B4-BE49-F238E27FC236}">
                <a16:creationId xmlns:a16="http://schemas.microsoft.com/office/drawing/2014/main" id="{2BA7E23E-CCB5-4A49-9D3C-97D7B8D9DB3B}"/>
              </a:ext>
            </a:extLst>
          </p:cNvPr>
          <p:cNvSpPr txBox="1"/>
          <p:nvPr/>
        </p:nvSpPr>
        <p:spPr>
          <a:xfrm>
            <a:off x="566523" y="4477011"/>
            <a:ext cx="2681258" cy="861774"/>
          </a:xfrm>
          <a:prstGeom prst="rect">
            <a:avLst/>
          </a:prstGeom>
          <a:noFill/>
        </p:spPr>
        <p:txBody>
          <a:bodyPr wrap="square">
            <a:spAutoFit/>
          </a:bodyPr>
          <a:lstStyle/>
          <a:p>
            <a:r>
              <a:rPr lang="fr-FR" sz="1600" dirty="0">
                <a:latin typeface="+mj-lt"/>
              </a:rPr>
              <a:t>We tried to model our data with </a:t>
            </a:r>
            <a:r>
              <a:rPr lang="fr-FR" sz="1600" b="1" dirty="0">
                <a:solidFill>
                  <a:srgbClr val="CF4089"/>
                </a:solidFill>
                <a:latin typeface="+mj-lt"/>
              </a:rPr>
              <a:t>different algorithms</a:t>
            </a:r>
            <a:r>
              <a:rPr lang="fr-FR" sz="1600" dirty="0">
                <a:latin typeface="+mj-lt"/>
              </a:rPr>
              <a:t>, which are</a:t>
            </a:r>
            <a:r>
              <a:rPr lang="fr-FR" dirty="0">
                <a:latin typeface="+mj-lt"/>
              </a:rPr>
              <a:t>:</a:t>
            </a:r>
          </a:p>
        </p:txBody>
      </p:sp>
      <p:sp>
        <p:nvSpPr>
          <p:cNvPr id="37" name="ZoneTexte 36">
            <a:extLst>
              <a:ext uri="{FF2B5EF4-FFF2-40B4-BE49-F238E27FC236}">
                <a16:creationId xmlns:a16="http://schemas.microsoft.com/office/drawing/2014/main" id="{D8EE1340-37D2-4A53-BEDA-EB51FAADC539}"/>
              </a:ext>
            </a:extLst>
          </p:cNvPr>
          <p:cNvSpPr txBox="1"/>
          <p:nvPr/>
        </p:nvSpPr>
        <p:spPr>
          <a:xfrm>
            <a:off x="485208" y="1318309"/>
            <a:ext cx="4581164" cy="830997"/>
          </a:xfrm>
          <a:prstGeom prst="rect">
            <a:avLst/>
          </a:prstGeom>
          <a:noFill/>
        </p:spPr>
        <p:txBody>
          <a:bodyPr wrap="square" rtlCol="0">
            <a:spAutoFit/>
          </a:bodyPr>
          <a:lstStyle/>
          <a:p>
            <a:pPr marL="285750" indent="-285750" algn="just">
              <a:buFont typeface="Wingdings" panose="05000000000000000000" pitchFamily="2" charset="2"/>
              <a:buChar char="Ø"/>
            </a:pPr>
            <a:r>
              <a:rPr lang="fr-FR" sz="1600" dirty="0">
                <a:latin typeface="+mj-lt"/>
              </a:rPr>
              <a:t>We created a function that will </a:t>
            </a:r>
            <a:r>
              <a:rPr lang="fr-FR" sz="1600" b="1" dirty="0">
                <a:solidFill>
                  <a:srgbClr val="C40A6E"/>
                </a:solidFill>
                <a:latin typeface="+mj-lt"/>
              </a:rPr>
              <a:t>train all the models</a:t>
            </a:r>
            <a:r>
              <a:rPr lang="fr-FR" sz="1600" dirty="0">
                <a:latin typeface="+mj-lt"/>
              </a:rPr>
              <a:t> and return the </a:t>
            </a:r>
            <a:r>
              <a:rPr lang="fr-FR" sz="1600" b="1" dirty="0">
                <a:solidFill>
                  <a:srgbClr val="C40A6E"/>
                </a:solidFill>
                <a:latin typeface="+mj-lt"/>
              </a:rPr>
              <a:t>accuracies</a:t>
            </a:r>
            <a:r>
              <a:rPr lang="fr-FR" sz="1600" dirty="0">
                <a:latin typeface="+mj-lt"/>
              </a:rPr>
              <a:t> for each, and compare them in a graphic. </a:t>
            </a:r>
          </a:p>
        </p:txBody>
      </p:sp>
      <p:sp>
        <p:nvSpPr>
          <p:cNvPr id="38" name="ZoneTexte 37">
            <a:extLst>
              <a:ext uri="{FF2B5EF4-FFF2-40B4-BE49-F238E27FC236}">
                <a16:creationId xmlns:a16="http://schemas.microsoft.com/office/drawing/2014/main" id="{4BDAB608-3701-4C63-9BC7-63B880774897}"/>
              </a:ext>
            </a:extLst>
          </p:cNvPr>
          <p:cNvSpPr txBox="1"/>
          <p:nvPr/>
        </p:nvSpPr>
        <p:spPr>
          <a:xfrm>
            <a:off x="485208" y="2261454"/>
            <a:ext cx="4581164" cy="830997"/>
          </a:xfrm>
          <a:prstGeom prst="rect">
            <a:avLst/>
          </a:prstGeom>
          <a:noFill/>
        </p:spPr>
        <p:txBody>
          <a:bodyPr wrap="square" rtlCol="0">
            <a:spAutoFit/>
          </a:bodyPr>
          <a:lstStyle/>
          <a:p>
            <a:pPr marL="285750" indent="-285750" algn="just">
              <a:buFont typeface="Wingdings" panose="05000000000000000000" pitchFamily="2" charset="2"/>
              <a:buChar char="Ø"/>
            </a:pPr>
            <a:r>
              <a:rPr lang="fr-FR" sz="1600" dirty="0">
                <a:latin typeface="+mj-lt"/>
              </a:rPr>
              <a:t>We applied this function with </a:t>
            </a:r>
            <a:r>
              <a:rPr lang="fr-FR" sz="1600" b="1" dirty="0">
                <a:solidFill>
                  <a:srgbClr val="C40A6E"/>
                </a:solidFill>
                <a:latin typeface="+mj-lt"/>
              </a:rPr>
              <a:t>cross validation </a:t>
            </a:r>
            <a:r>
              <a:rPr lang="fr-FR" sz="1600" dirty="0">
                <a:latin typeface="+mj-lt"/>
              </a:rPr>
              <a:t>to have a result that reflects the training and testing on all the available data. </a:t>
            </a:r>
          </a:p>
        </p:txBody>
      </p:sp>
      <p:sp>
        <p:nvSpPr>
          <p:cNvPr id="39" name="ZoneTexte 38">
            <a:extLst>
              <a:ext uri="{FF2B5EF4-FFF2-40B4-BE49-F238E27FC236}">
                <a16:creationId xmlns:a16="http://schemas.microsoft.com/office/drawing/2014/main" id="{563FBCAA-CE3D-4C6D-8569-130DD7DB9D9E}"/>
              </a:ext>
            </a:extLst>
          </p:cNvPr>
          <p:cNvSpPr txBox="1"/>
          <p:nvPr/>
        </p:nvSpPr>
        <p:spPr>
          <a:xfrm>
            <a:off x="5622320" y="851957"/>
            <a:ext cx="4581164" cy="369332"/>
          </a:xfrm>
          <a:prstGeom prst="rect">
            <a:avLst/>
          </a:prstGeom>
          <a:noFill/>
        </p:spPr>
        <p:txBody>
          <a:bodyPr wrap="square" rtlCol="0">
            <a:spAutoFit/>
          </a:bodyPr>
          <a:lstStyle/>
          <a:p>
            <a:r>
              <a:rPr lang="fr-FR" dirty="0">
                <a:latin typeface="+mj-lt"/>
              </a:rPr>
              <a:t>Our 1st </a:t>
            </a:r>
            <a:r>
              <a:rPr lang="fr-FR" b="1" dirty="0">
                <a:solidFill>
                  <a:srgbClr val="C40A6E"/>
                </a:solidFill>
                <a:latin typeface="+mj-lt"/>
              </a:rPr>
              <a:t>results</a:t>
            </a:r>
            <a:r>
              <a:rPr lang="fr-FR" dirty="0">
                <a:latin typeface="+mj-lt"/>
              </a:rPr>
              <a:t>:</a:t>
            </a:r>
            <a:endParaRPr lang="fr-FR" b="1" dirty="0">
              <a:solidFill>
                <a:srgbClr val="C40A6E"/>
              </a:solidFill>
              <a:latin typeface="+mj-lt"/>
            </a:endParaRPr>
          </a:p>
        </p:txBody>
      </p:sp>
      <p:pic>
        <p:nvPicPr>
          <p:cNvPr id="40" name="Image 39">
            <a:extLst>
              <a:ext uri="{FF2B5EF4-FFF2-40B4-BE49-F238E27FC236}">
                <a16:creationId xmlns:a16="http://schemas.microsoft.com/office/drawing/2014/main" id="{4F5B5F30-93C8-47C4-B4B5-99966438519D}"/>
              </a:ext>
            </a:extLst>
          </p:cNvPr>
          <p:cNvPicPr>
            <a:picLocks noChangeAspect="1"/>
          </p:cNvPicPr>
          <p:nvPr/>
        </p:nvPicPr>
        <p:blipFill>
          <a:blip r:embed="rId4"/>
          <a:stretch>
            <a:fillRect/>
          </a:stretch>
        </p:blipFill>
        <p:spPr>
          <a:xfrm>
            <a:off x="5873798" y="3824276"/>
            <a:ext cx="5421075" cy="2559187"/>
          </a:xfrm>
          <a:prstGeom prst="rect">
            <a:avLst/>
          </a:prstGeom>
        </p:spPr>
      </p:pic>
      <p:sp>
        <p:nvSpPr>
          <p:cNvPr id="42" name="ZoneTexte 41">
            <a:extLst>
              <a:ext uri="{FF2B5EF4-FFF2-40B4-BE49-F238E27FC236}">
                <a16:creationId xmlns:a16="http://schemas.microsoft.com/office/drawing/2014/main" id="{02E745F5-706B-4B7D-9E8C-416C08CA8AE7}"/>
              </a:ext>
            </a:extLst>
          </p:cNvPr>
          <p:cNvSpPr txBox="1"/>
          <p:nvPr/>
        </p:nvSpPr>
        <p:spPr>
          <a:xfrm>
            <a:off x="5622320" y="1318309"/>
            <a:ext cx="5564328" cy="523220"/>
          </a:xfrm>
          <a:prstGeom prst="rect">
            <a:avLst/>
          </a:prstGeom>
          <a:noFill/>
        </p:spPr>
        <p:txBody>
          <a:bodyPr wrap="square" rtlCol="0">
            <a:spAutoFit/>
          </a:bodyPr>
          <a:lstStyle/>
          <a:p>
            <a:pPr marL="285750" indent="-285750">
              <a:buFont typeface="Wingdings" panose="05000000000000000000" pitchFamily="2" charset="2"/>
              <a:buChar char="Ø"/>
            </a:pPr>
            <a:r>
              <a:rPr lang="fr-FR" sz="1400" dirty="0">
                <a:latin typeface="+mj-lt"/>
              </a:rPr>
              <a:t>We tried all the models in normalized and not normalized values, and compared the accuracies</a:t>
            </a:r>
          </a:p>
        </p:txBody>
      </p:sp>
      <p:graphicFrame>
        <p:nvGraphicFramePr>
          <p:cNvPr id="41" name="Tableau 42">
            <a:extLst>
              <a:ext uri="{FF2B5EF4-FFF2-40B4-BE49-F238E27FC236}">
                <a16:creationId xmlns:a16="http://schemas.microsoft.com/office/drawing/2014/main" id="{EC188392-0093-4616-A3CD-11A71CF8507B}"/>
              </a:ext>
            </a:extLst>
          </p:cNvPr>
          <p:cNvGraphicFramePr>
            <a:graphicFrameLocks noGrp="1"/>
          </p:cNvGraphicFramePr>
          <p:nvPr>
            <p:extLst>
              <p:ext uri="{D42A27DB-BD31-4B8C-83A1-F6EECF244321}">
                <p14:modId xmlns:p14="http://schemas.microsoft.com/office/powerpoint/2010/main" val="2234999472"/>
              </p:ext>
            </p:extLst>
          </p:nvPr>
        </p:nvGraphicFramePr>
        <p:xfrm>
          <a:off x="5730214" y="1947441"/>
          <a:ext cx="3551767" cy="1429748"/>
        </p:xfrm>
        <a:graphic>
          <a:graphicData uri="http://schemas.openxmlformats.org/drawingml/2006/table">
            <a:tbl>
              <a:tblPr firstRow="1" bandRow="1">
                <a:tableStyleId>{5C22544A-7EE6-4342-B048-85BDC9FD1C3A}</a:tableStyleId>
              </a:tblPr>
              <a:tblGrid>
                <a:gridCol w="1690963">
                  <a:extLst>
                    <a:ext uri="{9D8B030D-6E8A-4147-A177-3AD203B41FA5}">
                      <a16:colId xmlns:a16="http://schemas.microsoft.com/office/drawing/2014/main" val="4147520871"/>
                    </a:ext>
                  </a:extLst>
                </a:gridCol>
                <a:gridCol w="1860804">
                  <a:extLst>
                    <a:ext uri="{9D8B030D-6E8A-4147-A177-3AD203B41FA5}">
                      <a16:colId xmlns:a16="http://schemas.microsoft.com/office/drawing/2014/main" val="2123286919"/>
                    </a:ext>
                  </a:extLst>
                </a:gridCol>
              </a:tblGrid>
              <a:tr h="357437">
                <a:tc>
                  <a:txBody>
                    <a:bodyPr/>
                    <a:lstStyle/>
                    <a:p>
                      <a:pPr algn="ctr"/>
                      <a:r>
                        <a:rPr lang="fr-FR" sz="1100" dirty="0">
                          <a:solidFill>
                            <a:schemeClr val="bg1"/>
                          </a:solidFill>
                          <a:latin typeface="+mj-lt"/>
                        </a:rPr>
                        <a:t>Not Normalized values</a:t>
                      </a:r>
                    </a:p>
                  </a:txBody>
                  <a:tcPr anchor="ctr">
                    <a:solidFill>
                      <a:srgbClr val="C40A6E"/>
                    </a:solidFill>
                  </a:tcPr>
                </a:tc>
                <a:tc>
                  <a:txBody>
                    <a:bodyPr/>
                    <a:lstStyle/>
                    <a:p>
                      <a:pPr algn="ctr"/>
                      <a:r>
                        <a:rPr lang="fr-FR" sz="1100" dirty="0">
                          <a:solidFill>
                            <a:schemeClr val="bg1"/>
                          </a:solidFill>
                          <a:latin typeface="+mj-lt"/>
                        </a:rPr>
                        <a:t>Normalized values</a:t>
                      </a:r>
                    </a:p>
                  </a:txBody>
                  <a:tcPr anchor="ctr">
                    <a:solidFill>
                      <a:srgbClr val="C40A6E"/>
                    </a:solidFill>
                  </a:tcPr>
                </a:tc>
                <a:extLst>
                  <a:ext uri="{0D108BD9-81ED-4DB2-BD59-A6C34878D82A}">
                    <a16:rowId xmlns:a16="http://schemas.microsoft.com/office/drawing/2014/main" val="651840370"/>
                  </a:ext>
                </a:extLst>
              </a:tr>
              <a:tr h="357437">
                <a:tc>
                  <a:txBody>
                    <a:bodyPr/>
                    <a:lstStyle/>
                    <a:p>
                      <a:pPr algn="ctr"/>
                      <a:r>
                        <a:rPr lang="fr-FR" sz="1100" dirty="0">
                          <a:solidFill>
                            <a:schemeClr val="bg1"/>
                          </a:solidFill>
                          <a:latin typeface="+mj-lt"/>
                        </a:rPr>
                        <a:t>Gradient Boosting (0.400)</a:t>
                      </a:r>
                    </a:p>
                  </a:txBody>
                  <a:tcPr anchor="ctr">
                    <a:solidFill>
                      <a:srgbClr val="F878BE"/>
                    </a:solidFill>
                  </a:tcPr>
                </a:tc>
                <a:tc>
                  <a:txBody>
                    <a:bodyPr/>
                    <a:lstStyle/>
                    <a:p>
                      <a:pPr algn="ctr"/>
                      <a:r>
                        <a:rPr lang="fr-FR" sz="1100" dirty="0">
                          <a:solidFill>
                            <a:schemeClr val="bg1"/>
                          </a:solidFill>
                          <a:latin typeface="+mj-lt"/>
                        </a:rPr>
                        <a:t>Linear SVM (0.408)</a:t>
                      </a:r>
                    </a:p>
                  </a:txBody>
                  <a:tcPr anchor="ctr">
                    <a:solidFill>
                      <a:srgbClr val="F878BE"/>
                    </a:solidFill>
                  </a:tcPr>
                </a:tc>
                <a:extLst>
                  <a:ext uri="{0D108BD9-81ED-4DB2-BD59-A6C34878D82A}">
                    <a16:rowId xmlns:a16="http://schemas.microsoft.com/office/drawing/2014/main" val="3520132236"/>
                  </a:ext>
                </a:extLst>
              </a:tr>
              <a:tr h="357437">
                <a:tc>
                  <a:txBody>
                    <a:bodyPr/>
                    <a:lstStyle/>
                    <a:p>
                      <a:pPr algn="ctr"/>
                      <a:r>
                        <a:rPr lang="fr-FR" sz="1100" dirty="0">
                          <a:solidFill>
                            <a:schemeClr val="bg1"/>
                          </a:solidFill>
                          <a:latin typeface="+mj-lt"/>
                        </a:rPr>
                        <a:t>Logistic Regression (0.397)</a:t>
                      </a:r>
                    </a:p>
                  </a:txBody>
                  <a:tcPr anchor="ctr">
                    <a:solidFill>
                      <a:srgbClr val="F878BE"/>
                    </a:solidFill>
                  </a:tcPr>
                </a:tc>
                <a:tc>
                  <a:txBody>
                    <a:bodyPr/>
                    <a:lstStyle/>
                    <a:p>
                      <a:pPr algn="ctr"/>
                      <a:r>
                        <a:rPr lang="fr-FR" sz="1100" dirty="0">
                          <a:solidFill>
                            <a:schemeClr val="bg1"/>
                          </a:solidFill>
                          <a:latin typeface="+mj-lt"/>
                        </a:rPr>
                        <a:t>Gradient Boosting (0.407)</a:t>
                      </a:r>
                    </a:p>
                  </a:txBody>
                  <a:tcPr anchor="ctr">
                    <a:solidFill>
                      <a:srgbClr val="F878BE"/>
                    </a:solidFill>
                  </a:tcPr>
                </a:tc>
                <a:extLst>
                  <a:ext uri="{0D108BD9-81ED-4DB2-BD59-A6C34878D82A}">
                    <a16:rowId xmlns:a16="http://schemas.microsoft.com/office/drawing/2014/main" val="1228840127"/>
                  </a:ext>
                </a:extLst>
              </a:tr>
              <a:tr h="357437">
                <a:tc>
                  <a:txBody>
                    <a:bodyPr/>
                    <a:lstStyle/>
                    <a:p>
                      <a:pPr algn="ctr"/>
                      <a:r>
                        <a:rPr lang="fr-FR" sz="1100" dirty="0">
                          <a:solidFill>
                            <a:schemeClr val="bg1"/>
                          </a:solidFill>
                          <a:latin typeface="+mj-lt"/>
                        </a:rPr>
                        <a:t>Naive Bayes (0.394)</a:t>
                      </a:r>
                    </a:p>
                  </a:txBody>
                  <a:tcPr anchor="ctr">
                    <a:solidFill>
                      <a:srgbClr val="F878BE"/>
                    </a:solidFill>
                  </a:tcPr>
                </a:tc>
                <a:tc>
                  <a:txBody>
                    <a:bodyPr/>
                    <a:lstStyle/>
                    <a:p>
                      <a:pPr algn="ctr"/>
                      <a:r>
                        <a:rPr lang="fr-FR" sz="1100" dirty="0">
                          <a:solidFill>
                            <a:schemeClr val="bg1"/>
                          </a:solidFill>
                          <a:latin typeface="+mj-lt"/>
                        </a:rPr>
                        <a:t>Logistic Regression (0.394)</a:t>
                      </a:r>
                    </a:p>
                  </a:txBody>
                  <a:tcPr anchor="ctr">
                    <a:solidFill>
                      <a:srgbClr val="F878BE"/>
                    </a:solidFill>
                  </a:tcPr>
                </a:tc>
                <a:extLst>
                  <a:ext uri="{0D108BD9-81ED-4DB2-BD59-A6C34878D82A}">
                    <a16:rowId xmlns:a16="http://schemas.microsoft.com/office/drawing/2014/main" val="4095671104"/>
                  </a:ext>
                </a:extLst>
              </a:tr>
            </a:tbl>
          </a:graphicData>
        </a:graphic>
      </p:graphicFrame>
      <p:sp>
        <p:nvSpPr>
          <p:cNvPr id="52" name="ZoneTexte 51">
            <a:extLst>
              <a:ext uri="{FF2B5EF4-FFF2-40B4-BE49-F238E27FC236}">
                <a16:creationId xmlns:a16="http://schemas.microsoft.com/office/drawing/2014/main" id="{4EC04A83-C09D-4CDD-B93B-CCA9664F2B8B}"/>
              </a:ext>
            </a:extLst>
          </p:cNvPr>
          <p:cNvSpPr txBox="1"/>
          <p:nvPr/>
        </p:nvSpPr>
        <p:spPr>
          <a:xfrm>
            <a:off x="9456668" y="1962761"/>
            <a:ext cx="2269068" cy="1323439"/>
          </a:xfrm>
          <a:prstGeom prst="rect">
            <a:avLst/>
          </a:prstGeom>
          <a:noFill/>
        </p:spPr>
        <p:txBody>
          <a:bodyPr wrap="square" rtlCol="0">
            <a:spAutoFit/>
          </a:bodyPr>
          <a:lstStyle/>
          <a:p>
            <a:pPr algn="just"/>
            <a:r>
              <a:rPr lang="fr-FR" sz="1600" dirty="0">
                <a:latin typeface="+mj-lt"/>
              </a:rPr>
              <a:t>The </a:t>
            </a:r>
            <a:r>
              <a:rPr lang="fr-FR" sz="1600" b="1" dirty="0">
                <a:solidFill>
                  <a:srgbClr val="CF4089"/>
                </a:solidFill>
                <a:latin typeface="+mj-lt"/>
              </a:rPr>
              <a:t>best results are around 0.40</a:t>
            </a:r>
            <a:r>
              <a:rPr lang="fr-FR" sz="1600" dirty="0">
                <a:latin typeface="+mj-lt"/>
              </a:rPr>
              <a:t>, which is very low. The results does not change a lot with </a:t>
            </a:r>
            <a:r>
              <a:rPr lang="fr-FR" sz="1600" dirty="0" err="1">
                <a:latin typeface="+mj-lt"/>
              </a:rPr>
              <a:t>normalization</a:t>
            </a:r>
            <a:r>
              <a:rPr lang="fr-FR" sz="1600" dirty="0">
                <a:latin typeface="+mj-lt"/>
              </a:rPr>
              <a:t>.</a:t>
            </a:r>
          </a:p>
        </p:txBody>
      </p:sp>
      <p:sp>
        <p:nvSpPr>
          <p:cNvPr id="53" name="ZoneTexte 52">
            <a:extLst>
              <a:ext uri="{FF2B5EF4-FFF2-40B4-BE49-F238E27FC236}">
                <a16:creationId xmlns:a16="http://schemas.microsoft.com/office/drawing/2014/main" id="{EED4EEDA-8308-4A65-B2EE-6790F3919F90}"/>
              </a:ext>
            </a:extLst>
          </p:cNvPr>
          <p:cNvSpPr txBox="1"/>
          <p:nvPr/>
        </p:nvSpPr>
        <p:spPr>
          <a:xfrm>
            <a:off x="5622320" y="3474209"/>
            <a:ext cx="5564328" cy="307777"/>
          </a:xfrm>
          <a:prstGeom prst="rect">
            <a:avLst/>
          </a:prstGeom>
          <a:noFill/>
        </p:spPr>
        <p:txBody>
          <a:bodyPr wrap="square" rtlCol="0">
            <a:spAutoFit/>
          </a:bodyPr>
          <a:lstStyle/>
          <a:p>
            <a:r>
              <a:rPr lang="fr-FR" sz="1400" u="sng" dirty="0">
                <a:latin typeface="+mj-lt"/>
              </a:rPr>
              <a:t>Comparision of all the models accuracies for Normalized values:</a:t>
            </a:r>
          </a:p>
        </p:txBody>
      </p:sp>
    </p:spTree>
    <p:extLst>
      <p:ext uri="{BB962C8B-B14F-4D97-AF65-F5344CB8AC3E}">
        <p14:creationId xmlns:p14="http://schemas.microsoft.com/office/powerpoint/2010/main" val="3547352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164B616-4298-4B13-8288-1B168D6313BB}"/>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90" name="Rectangle 89">
            <a:extLst>
              <a:ext uri="{FF2B5EF4-FFF2-40B4-BE49-F238E27FC236}">
                <a16:creationId xmlns:a16="http://schemas.microsoft.com/office/drawing/2014/main" id="{A43D53B8-F49A-4C41-9937-46BD6D329373}"/>
              </a:ext>
            </a:extLst>
          </p:cNvPr>
          <p:cNvSpPr/>
          <p:nvPr/>
        </p:nvSpPr>
        <p:spPr>
          <a:xfrm>
            <a:off x="-9829" y="7529"/>
            <a:ext cx="12211165"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 3">
            <a:extLst>
              <a:ext uri="{FF2B5EF4-FFF2-40B4-BE49-F238E27FC236}">
                <a16:creationId xmlns:a16="http://schemas.microsoft.com/office/drawing/2014/main" id="{964AABBA-DA0F-4482-99A0-78CC3175D269}"/>
              </a:ext>
            </a:extLst>
          </p:cNvPr>
          <p:cNvGrpSpPr/>
          <p:nvPr/>
        </p:nvGrpSpPr>
        <p:grpSpPr>
          <a:xfrm>
            <a:off x="231661" y="88996"/>
            <a:ext cx="11728184" cy="6551674"/>
            <a:chOff x="231908" y="122863"/>
            <a:chExt cx="11728184" cy="6551674"/>
          </a:xfrm>
        </p:grpSpPr>
        <p:sp>
          <p:nvSpPr>
            <p:cNvPr id="5" name="Rectangle 4">
              <a:extLst>
                <a:ext uri="{FF2B5EF4-FFF2-40B4-BE49-F238E27FC236}">
                  <a16:creationId xmlns:a16="http://schemas.microsoft.com/office/drawing/2014/main" id="{8A3B2548-7D21-4096-9480-96EDFA6D00E6}"/>
                </a:ext>
              </a:extLst>
            </p:cNvPr>
            <p:cNvSpPr/>
            <p:nvPr/>
          </p:nvSpPr>
          <p:spPr>
            <a:xfrm>
              <a:off x="231908" y="304217"/>
              <a:ext cx="11728184" cy="6370320"/>
            </a:xfrm>
            <a:prstGeom prst="rect">
              <a:avLst/>
            </a:prstGeom>
            <a:solidFill>
              <a:srgbClr val="FBB3DA"/>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E83234E-5CF3-4B26-BFAC-AC4A180C0224}"/>
                </a:ext>
              </a:extLst>
            </p:cNvPr>
            <p:cNvSpPr/>
            <p:nvPr/>
          </p:nvSpPr>
          <p:spPr>
            <a:xfrm>
              <a:off x="6740453" y="681549"/>
              <a:ext cx="5106092" cy="2432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2BBA9F-3651-40B2-90AF-3BEC8464038E}"/>
                </a:ext>
              </a:extLst>
            </p:cNvPr>
            <p:cNvSpPr/>
            <p:nvPr/>
          </p:nvSpPr>
          <p:spPr>
            <a:xfrm>
              <a:off x="406595" y="681548"/>
              <a:ext cx="6173683" cy="2007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24E982-8AF5-4C52-A71E-F28F6D2D4CEC}"/>
                </a:ext>
              </a:extLst>
            </p:cNvPr>
            <p:cNvSpPr/>
            <p:nvPr/>
          </p:nvSpPr>
          <p:spPr>
            <a:xfrm>
              <a:off x="406597" y="2842163"/>
              <a:ext cx="6173683" cy="3577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AAD9438-83F6-454A-85D0-18D9EC7CBADB}"/>
                </a:ext>
              </a:extLst>
            </p:cNvPr>
            <p:cNvSpPr/>
            <p:nvPr/>
          </p:nvSpPr>
          <p:spPr>
            <a:xfrm>
              <a:off x="231908" y="182985"/>
              <a:ext cx="11728184" cy="352815"/>
            </a:xfrm>
            <a:prstGeom prst="rect">
              <a:avLst/>
            </a:prstGeom>
            <a:solidFill>
              <a:srgbClr val="C40A6E"/>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ZoneTexte 26">
              <a:extLst>
                <a:ext uri="{FF2B5EF4-FFF2-40B4-BE49-F238E27FC236}">
                  <a16:creationId xmlns:a16="http://schemas.microsoft.com/office/drawing/2014/main" id="{5147810E-D54C-4D99-9178-5D55DE7AEC78}"/>
                </a:ext>
              </a:extLst>
            </p:cNvPr>
            <p:cNvSpPr txBox="1"/>
            <p:nvPr/>
          </p:nvSpPr>
          <p:spPr>
            <a:xfrm>
              <a:off x="300235" y="122863"/>
              <a:ext cx="8636375" cy="461665"/>
            </a:xfrm>
            <a:prstGeom prst="rect">
              <a:avLst/>
            </a:prstGeom>
            <a:noFill/>
          </p:spPr>
          <p:txBody>
            <a:bodyPr wrap="square" rtlCol="0">
              <a:spAutoFit/>
            </a:bodyPr>
            <a:lstStyle/>
            <a:p>
              <a:r>
                <a:rPr lang="fr-FR" sz="2400" dirty="0">
                  <a:solidFill>
                    <a:schemeClr val="bg1"/>
                  </a:solidFill>
                  <a:latin typeface="+mj-lt"/>
                </a:rPr>
                <a:t>Machine Learning : 2nd approach : </a:t>
              </a:r>
              <a:r>
                <a:rPr lang="en-US" sz="2400" dirty="0">
                  <a:solidFill>
                    <a:schemeClr val="bg1"/>
                  </a:solidFill>
                  <a:latin typeface="+mj-lt"/>
                </a:rPr>
                <a:t>Prediction</a:t>
              </a:r>
              <a:r>
                <a:rPr lang="fr-FR" sz="2400" dirty="0">
                  <a:solidFill>
                    <a:schemeClr val="bg1"/>
                  </a:solidFill>
                  <a:latin typeface="+mj-lt"/>
                </a:rPr>
                <a:t> of a </a:t>
              </a:r>
              <a:r>
                <a:rPr lang="fr-FR" sz="2400" dirty="0" err="1">
                  <a:solidFill>
                    <a:schemeClr val="bg1"/>
                  </a:solidFill>
                  <a:latin typeface="+mj-lt"/>
                </a:rPr>
                <a:t>player’s</a:t>
              </a:r>
              <a:r>
                <a:rPr lang="fr-FR" sz="2400" dirty="0">
                  <a:solidFill>
                    <a:schemeClr val="bg1"/>
                  </a:solidFill>
                  <a:latin typeface="+mj-lt"/>
                </a:rPr>
                <a:t> </a:t>
              </a:r>
              <a:r>
                <a:rPr lang="fr-FR" sz="2400" dirty="0" err="1">
                  <a:solidFill>
                    <a:schemeClr val="bg1"/>
                  </a:solidFill>
                  <a:latin typeface="+mj-lt"/>
                </a:rPr>
                <a:t>Level</a:t>
              </a:r>
              <a:endParaRPr lang="fr-FR" sz="2400" dirty="0">
                <a:solidFill>
                  <a:schemeClr val="bg1"/>
                </a:solidFill>
                <a:latin typeface="+mj-lt"/>
              </a:endParaRPr>
            </a:p>
          </p:txBody>
        </p:sp>
        <p:sp>
          <p:nvSpPr>
            <p:cNvPr id="31" name="ZoneTexte 30">
              <a:extLst>
                <a:ext uri="{FF2B5EF4-FFF2-40B4-BE49-F238E27FC236}">
                  <a16:creationId xmlns:a16="http://schemas.microsoft.com/office/drawing/2014/main" id="{186C112E-2B84-4C21-8B98-206935278C79}"/>
                </a:ext>
              </a:extLst>
            </p:cNvPr>
            <p:cNvSpPr txBox="1"/>
            <p:nvPr/>
          </p:nvSpPr>
          <p:spPr>
            <a:xfrm>
              <a:off x="566769" y="842386"/>
              <a:ext cx="4686993" cy="861774"/>
            </a:xfrm>
            <a:prstGeom prst="rect">
              <a:avLst/>
            </a:prstGeom>
            <a:noFill/>
          </p:spPr>
          <p:txBody>
            <a:bodyPr wrap="square" rtlCol="0">
              <a:spAutoFit/>
            </a:bodyPr>
            <a:lstStyle/>
            <a:p>
              <a:pPr algn="just"/>
              <a:r>
                <a:rPr lang="fr-FR" sz="1600" dirty="0">
                  <a:latin typeface="+mj-lt"/>
                </a:rPr>
                <a:t>As </a:t>
              </a:r>
              <a:r>
                <a:rPr lang="fr-FR" sz="1600" dirty="0" err="1">
                  <a:latin typeface="+mj-lt"/>
                </a:rPr>
                <a:t>we</a:t>
              </a:r>
              <a:r>
                <a:rPr lang="fr-FR" sz="1600" dirty="0">
                  <a:latin typeface="+mj-lt"/>
                </a:rPr>
                <a:t> </a:t>
              </a:r>
              <a:r>
                <a:rPr lang="fr-FR" sz="1600" dirty="0" err="1">
                  <a:latin typeface="+mj-lt"/>
                </a:rPr>
                <a:t>showed</a:t>
              </a:r>
              <a:r>
                <a:rPr lang="fr-FR" sz="1600" dirty="0">
                  <a:latin typeface="+mj-lt"/>
                </a:rPr>
                <a:t> </a:t>
              </a:r>
              <a:r>
                <a:rPr lang="fr-FR" sz="1600" dirty="0" err="1">
                  <a:latin typeface="+mj-lt"/>
                </a:rPr>
                <a:t>previously</a:t>
              </a:r>
              <a:r>
                <a:rPr lang="fr-FR" sz="1600" dirty="0">
                  <a:latin typeface="+mj-lt"/>
                </a:rPr>
                <a:t>, the LeagueIndex </a:t>
              </a:r>
              <a:r>
                <a:rPr lang="fr-FR" sz="1600" dirty="0" err="1">
                  <a:latin typeface="+mj-lt"/>
                </a:rPr>
                <a:t>prediction</a:t>
              </a:r>
              <a:r>
                <a:rPr lang="fr-FR" sz="1600" dirty="0">
                  <a:latin typeface="+mj-lt"/>
                </a:rPr>
                <a:t> </a:t>
              </a:r>
              <a:r>
                <a:rPr lang="fr-FR" sz="1600" dirty="0" err="1">
                  <a:latin typeface="+mj-lt"/>
                </a:rPr>
                <a:t>doesn’t</a:t>
              </a:r>
              <a:r>
                <a:rPr lang="fr-FR" sz="1600" dirty="0">
                  <a:latin typeface="+mj-lt"/>
                </a:rPr>
                <a:t> </a:t>
              </a:r>
              <a:r>
                <a:rPr lang="fr-FR" sz="1600" dirty="0" err="1">
                  <a:latin typeface="+mj-lt"/>
                </a:rPr>
                <a:t>give</a:t>
              </a:r>
              <a:r>
                <a:rPr lang="fr-FR" sz="1600" dirty="0">
                  <a:latin typeface="+mj-lt"/>
                </a:rPr>
                <a:t> </a:t>
              </a:r>
              <a:r>
                <a:rPr lang="fr-FR" sz="1600" dirty="0" err="1">
                  <a:latin typeface="+mj-lt"/>
                </a:rPr>
                <a:t>precise</a:t>
              </a:r>
              <a:r>
                <a:rPr lang="fr-FR" sz="1600" dirty="0">
                  <a:latin typeface="+mj-lt"/>
                </a:rPr>
                <a:t> </a:t>
              </a:r>
              <a:r>
                <a:rPr lang="fr-FR" sz="1600" dirty="0" err="1">
                  <a:latin typeface="+mj-lt"/>
                </a:rPr>
                <a:t>predictions</a:t>
              </a:r>
              <a:r>
                <a:rPr lang="fr-FR" sz="1600" dirty="0">
                  <a:latin typeface="+mj-lt"/>
                </a:rPr>
                <a:t>. </a:t>
              </a:r>
            </a:p>
            <a:p>
              <a:pPr algn="just"/>
              <a:r>
                <a:rPr lang="fr-FR" sz="1600" dirty="0">
                  <a:latin typeface="+mj-lt"/>
                </a:rPr>
                <a:t>So </a:t>
              </a:r>
              <a:r>
                <a:rPr lang="fr-FR" sz="1600" dirty="0" err="1">
                  <a:latin typeface="+mj-lt"/>
                </a:rPr>
                <a:t>we</a:t>
              </a:r>
              <a:r>
                <a:rPr lang="fr-FR" sz="1600" dirty="0">
                  <a:latin typeface="+mj-lt"/>
                </a:rPr>
                <a:t> tried a </a:t>
              </a:r>
              <a:r>
                <a:rPr lang="fr-FR" sz="1600" b="1" dirty="0">
                  <a:solidFill>
                    <a:srgbClr val="CF4089"/>
                  </a:solidFill>
                  <a:latin typeface="+mj-lt"/>
                </a:rPr>
                <a:t>new approach</a:t>
              </a:r>
              <a:r>
                <a:rPr lang="fr-FR" sz="1600" dirty="0">
                  <a:latin typeface="+mj-lt"/>
                </a:rPr>
                <a:t>: </a:t>
              </a:r>
            </a:p>
          </p:txBody>
        </p:sp>
      </p:grpSp>
      <p:sp>
        <p:nvSpPr>
          <p:cNvPr id="36" name="ZoneTexte 35">
            <a:extLst>
              <a:ext uri="{FF2B5EF4-FFF2-40B4-BE49-F238E27FC236}">
                <a16:creationId xmlns:a16="http://schemas.microsoft.com/office/drawing/2014/main" id="{2BA7E23E-CCB5-4A49-9D3C-97D7B8D9DB3B}"/>
              </a:ext>
            </a:extLst>
          </p:cNvPr>
          <p:cNvSpPr txBox="1"/>
          <p:nvPr/>
        </p:nvSpPr>
        <p:spPr>
          <a:xfrm>
            <a:off x="549821" y="2944975"/>
            <a:ext cx="5557928" cy="523220"/>
          </a:xfrm>
          <a:prstGeom prst="rect">
            <a:avLst/>
          </a:prstGeom>
          <a:noFill/>
        </p:spPr>
        <p:txBody>
          <a:bodyPr wrap="square">
            <a:spAutoFit/>
          </a:bodyPr>
          <a:lstStyle/>
          <a:p>
            <a:pPr algn="just"/>
            <a:r>
              <a:rPr lang="fr-FR" sz="1400" dirty="0">
                <a:latin typeface="+mj-lt"/>
              </a:rPr>
              <a:t>We </a:t>
            </a:r>
            <a:r>
              <a:rPr lang="fr-FR" sz="1400" dirty="0" err="1">
                <a:latin typeface="+mj-lt"/>
              </a:rPr>
              <a:t>trained</a:t>
            </a:r>
            <a:r>
              <a:rPr lang="fr-FR" sz="1400" dirty="0">
                <a:latin typeface="+mj-lt"/>
              </a:rPr>
              <a:t> the </a:t>
            </a:r>
            <a:r>
              <a:rPr lang="fr-FR" sz="1400" dirty="0" err="1">
                <a:latin typeface="+mj-lt"/>
              </a:rPr>
              <a:t>same</a:t>
            </a:r>
            <a:r>
              <a:rPr lang="fr-FR" sz="1400" dirty="0">
                <a:latin typeface="+mj-lt"/>
              </a:rPr>
              <a:t> models as </a:t>
            </a:r>
            <a:r>
              <a:rPr lang="fr-FR" sz="1400" dirty="0" err="1">
                <a:latin typeface="+mj-lt"/>
              </a:rPr>
              <a:t>before</a:t>
            </a:r>
            <a:r>
              <a:rPr lang="fr-FR" sz="1400" dirty="0">
                <a:latin typeface="+mj-lt"/>
              </a:rPr>
              <a:t> to predict this new output. We tried them with normalized and not normalized values. </a:t>
            </a:r>
            <a:endParaRPr lang="fr-FR" sz="1600" dirty="0">
              <a:latin typeface="+mj-lt"/>
            </a:endParaRPr>
          </a:p>
        </p:txBody>
      </p:sp>
      <p:sp>
        <p:nvSpPr>
          <p:cNvPr id="37" name="ZoneTexte 36">
            <a:extLst>
              <a:ext uri="{FF2B5EF4-FFF2-40B4-BE49-F238E27FC236}">
                <a16:creationId xmlns:a16="http://schemas.microsoft.com/office/drawing/2014/main" id="{D8EE1340-37D2-4A53-BEDA-EB51FAADC539}"/>
              </a:ext>
            </a:extLst>
          </p:cNvPr>
          <p:cNvSpPr txBox="1"/>
          <p:nvPr/>
        </p:nvSpPr>
        <p:spPr>
          <a:xfrm>
            <a:off x="523224" y="1712212"/>
            <a:ext cx="2957731" cy="738664"/>
          </a:xfrm>
          <a:prstGeom prst="rect">
            <a:avLst/>
          </a:prstGeom>
          <a:noFill/>
        </p:spPr>
        <p:txBody>
          <a:bodyPr wrap="square" rtlCol="0">
            <a:spAutoFit/>
          </a:bodyPr>
          <a:lstStyle/>
          <a:p>
            <a:pPr algn="just"/>
            <a:r>
              <a:rPr lang="en-US" sz="1400" dirty="0">
                <a:latin typeface="+mj-lt"/>
              </a:rPr>
              <a:t>Instead of predicting the </a:t>
            </a:r>
            <a:r>
              <a:rPr lang="en-US" sz="1400" dirty="0" err="1">
                <a:latin typeface="+mj-lt"/>
              </a:rPr>
              <a:t>LeagueIndex</a:t>
            </a:r>
            <a:r>
              <a:rPr lang="en-US" sz="1400" dirty="0">
                <a:latin typeface="+mj-lt"/>
              </a:rPr>
              <a:t> directly, we created a new column, called </a:t>
            </a:r>
            <a:r>
              <a:rPr lang="en-US" sz="1400" dirty="0" err="1">
                <a:latin typeface="+mj-lt"/>
              </a:rPr>
              <a:t>PlayerLevel</a:t>
            </a:r>
            <a:r>
              <a:rPr lang="en-US" sz="1400" dirty="0">
                <a:latin typeface="+mj-lt"/>
              </a:rPr>
              <a:t>, which have 3 levels.</a:t>
            </a:r>
            <a:endParaRPr lang="fr-FR" sz="1400" dirty="0">
              <a:latin typeface="+mj-lt"/>
            </a:endParaRPr>
          </a:p>
        </p:txBody>
      </p:sp>
      <p:sp>
        <p:nvSpPr>
          <p:cNvPr id="39" name="ZoneTexte 38">
            <a:extLst>
              <a:ext uri="{FF2B5EF4-FFF2-40B4-BE49-F238E27FC236}">
                <a16:creationId xmlns:a16="http://schemas.microsoft.com/office/drawing/2014/main" id="{563FBCAA-CE3D-4C6D-8569-130DD7DB9D9E}"/>
              </a:ext>
            </a:extLst>
          </p:cNvPr>
          <p:cNvSpPr txBox="1"/>
          <p:nvPr/>
        </p:nvSpPr>
        <p:spPr>
          <a:xfrm>
            <a:off x="6864019" y="851957"/>
            <a:ext cx="4898041" cy="1077218"/>
          </a:xfrm>
          <a:prstGeom prst="rect">
            <a:avLst/>
          </a:prstGeom>
          <a:noFill/>
        </p:spPr>
        <p:txBody>
          <a:bodyPr wrap="square" rtlCol="0">
            <a:spAutoFit/>
          </a:bodyPr>
          <a:lstStyle/>
          <a:p>
            <a:pPr algn="just"/>
            <a:r>
              <a:rPr lang="fr-FR" sz="1600" dirty="0" err="1">
                <a:latin typeface="+mj-lt"/>
              </a:rPr>
              <a:t>From</a:t>
            </a:r>
            <a:r>
              <a:rPr lang="fr-FR" sz="1600" dirty="0">
                <a:latin typeface="+mj-lt"/>
              </a:rPr>
              <a:t> </a:t>
            </a:r>
            <a:r>
              <a:rPr lang="fr-FR" sz="1600" dirty="0" err="1">
                <a:latin typeface="+mj-lt"/>
              </a:rPr>
              <a:t>those</a:t>
            </a:r>
            <a:r>
              <a:rPr lang="fr-FR" sz="1600" dirty="0">
                <a:latin typeface="+mj-lt"/>
              </a:rPr>
              <a:t> results, </a:t>
            </a:r>
            <a:r>
              <a:rPr lang="fr-FR" sz="1600" dirty="0" err="1">
                <a:latin typeface="+mj-lt"/>
              </a:rPr>
              <a:t>we</a:t>
            </a:r>
            <a:r>
              <a:rPr lang="fr-FR" sz="1600" dirty="0">
                <a:latin typeface="+mj-lt"/>
              </a:rPr>
              <a:t> </a:t>
            </a:r>
            <a:r>
              <a:rPr lang="fr-FR" sz="1600" dirty="0" err="1">
                <a:latin typeface="+mj-lt"/>
              </a:rPr>
              <a:t>performed</a:t>
            </a:r>
            <a:r>
              <a:rPr lang="fr-FR" sz="1600" dirty="0">
                <a:latin typeface="+mj-lt"/>
              </a:rPr>
              <a:t> a </a:t>
            </a:r>
            <a:r>
              <a:rPr lang="fr-FR" sz="1600" b="1" dirty="0" err="1">
                <a:solidFill>
                  <a:srgbClr val="CF4089"/>
                </a:solidFill>
                <a:latin typeface="+mj-lt"/>
              </a:rPr>
              <a:t>Grid</a:t>
            </a:r>
            <a:r>
              <a:rPr lang="fr-FR" sz="1600" b="1" dirty="0">
                <a:solidFill>
                  <a:srgbClr val="CF4089"/>
                </a:solidFill>
                <a:latin typeface="+mj-lt"/>
              </a:rPr>
              <a:t> </a:t>
            </a:r>
            <a:r>
              <a:rPr lang="fr-FR" sz="1600" b="1" dirty="0" err="1">
                <a:solidFill>
                  <a:srgbClr val="CF4089"/>
                </a:solidFill>
                <a:latin typeface="+mj-lt"/>
              </a:rPr>
              <a:t>search</a:t>
            </a:r>
            <a:r>
              <a:rPr lang="fr-FR" sz="1600" b="1" dirty="0">
                <a:solidFill>
                  <a:srgbClr val="CF4089"/>
                </a:solidFill>
                <a:latin typeface="+mj-lt"/>
              </a:rPr>
              <a:t> </a:t>
            </a:r>
            <a:r>
              <a:rPr lang="fr-FR" sz="1600" dirty="0">
                <a:latin typeface="+mj-lt"/>
              </a:rPr>
              <a:t>on the </a:t>
            </a:r>
            <a:r>
              <a:rPr lang="fr-FR" sz="1600" b="1" dirty="0">
                <a:solidFill>
                  <a:srgbClr val="CF4089"/>
                </a:solidFill>
                <a:latin typeface="+mj-lt"/>
              </a:rPr>
              <a:t>Gradient Boosting classifier </a:t>
            </a:r>
            <a:r>
              <a:rPr lang="fr-FR" sz="1600" dirty="0">
                <a:latin typeface="+mj-lt"/>
              </a:rPr>
              <a:t>and the </a:t>
            </a:r>
            <a:r>
              <a:rPr lang="fr-FR" sz="1600" b="1" dirty="0">
                <a:solidFill>
                  <a:srgbClr val="CF4089"/>
                </a:solidFill>
                <a:latin typeface="+mj-lt"/>
              </a:rPr>
              <a:t>Logistic Regression</a:t>
            </a:r>
            <a:r>
              <a:rPr lang="fr-FR" sz="1600" dirty="0">
                <a:latin typeface="+mj-lt"/>
              </a:rPr>
              <a:t>, which are the best model for all the </a:t>
            </a:r>
            <a:r>
              <a:rPr lang="fr-FR" sz="1600" dirty="0" err="1">
                <a:latin typeface="+mj-lt"/>
              </a:rPr>
              <a:t>predictions</a:t>
            </a:r>
            <a:r>
              <a:rPr lang="fr-FR" sz="1600" dirty="0">
                <a:latin typeface="+mj-lt"/>
              </a:rPr>
              <a:t> </a:t>
            </a:r>
            <a:r>
              <a:rPr lang="fr-FR" sz="1600" dirty="0" err="1">
                <a:latin typeface="+mj-lt"/>
              </a:rPr>
              <a:t>we</a:t>
            </a:r>
            <a:r>
              <a:rPr lang="fr-FR" sz="1600" dirty="0">
                <a:latin typeface="+mj-lt"/>
              </a:rPr>
              <a:t> made. We chose to do the </a:t>
            </a:r>
            <a:r>
              <a:rPr lang="fr-FR" sz="1600" dirty="0" err="1">
                <a:latin typeface="+mj-lt"/>
              </a:rPr>
              <a:t>grid</a:t>
            </a:r>
            <a:r>
              <a:rPr lang="fr-FR" sz="1600" dirty="0">
                <a:latin typeface="+mj-lt"/>
              </a:rPr>
              <a:t> </a:t>
            </a:r>
            <a:r>
              <a:rPr lang="fr-FR" sz="1600" dirty="0" err="1">
                <a:latin typeface="+mj-lt"/>
              </a:rPr>
              <a:t>search</a:t>
            </a:r>
            <a:r>
              <a:rPr lang="fr-FR" sz="1600" dirty="0">
                <a:latin typeface="+mj-lt"/>
              </a:rPr>
              <a:t> with </a:t>
            </a:r>
            <a:r>
              <a:rPr lang="fr-FR" sz="1600" b="1" dirty="0">
                <a:solidFill>
                  <a:srgbClr val="CF4089"/>
                </a:solidFill>
                <a:latin typeface="+mj-lt"/>
              </a:rPr>
              <a:t>non </a:t>
            </a:r>
            <a:r>
              <a:rPr lang="fr-FR" sz="1600" b="1" dirty="0" err="1">
                <a:solidFill>
                  <a:srgbClr val="CF4089"/>
                </a:solidFill>
                <a:latin typeface="+mj-lt"/>
              </a:rPr>
              <a:t>scaled</a:t>
            </a:r>
            <a:r>
              <a:rPr lang="fr-FR" sz="1600" b="1" dirty="0">
                <a:solidFill>
                  <a:srgbClr val="CF4089"/>
                </a:solidFill>
                <a:latin typeface="+mj-lt"/>
              </a:rPr>
              <a:t> </a:t>
            </a:r>
            <a:r>
              <a:rPr lang="fr-FR" sz="1600" dirty="0">
                <a:latin typeface="+mj-lt"/>
              </a:rPr>
              <a:t>values. </a:t>
            </a:r>
            <a:endParaRPr lang="fr-FR" sz="1600" b="1" dirty="0">
              <a:solidFill>
                <a:srgbClr val="C40A6E"/>
              </a:solidFill>
              <a:latin typeface="+mj-lt"/>
            </a:endParaRPr>
          </a:p>
        </p:txBody>
      </p:sp>
      <p:graphicFrame>
        <p:nvGraphicFramePr>
          <p:cNvPr id="23" name="Tableau 42">
            <a:extLst>
              <a:ext uri="{FF2B5EF4-FFF2-40B4-BE49-F238E27FC236}">
                <a16:creationId xmlns:a16="http://schemas.microsoft.com/office/drawing/2014/main" id="{156F999C-A10A-47F2-95D2-E6AEC14DFEFB}"/>
              </a:ext>
            </a:extLst>
          </p:cNvPr>
          <p:cNvGraphicFramePr>
            <a:graphicFrameLocks noGrp="1"/>
          </p:cNvGraphicFramePr>
          <p:nvPr>
            <p:extLst>
              <p:ext uri="{D42A27DB-BD31-4B8C-83A1-F6EECF244321}">
                <p14:modId xmlns:p14="http://schemas.microsoft.com/office/powerpoint/2010/main" val="2181997443"/>
              </p:ext>
            </p:extLst>
          </p:nvPr>
        </p:nvGraphicFramePr>
        <p:xfrm>
          <a:off x="3597831" y="1186982"/>
          <a:ext cx="2343497" cy="1311697"/>
        </p:xfrm>
        <a:graphic>
          <a:graphicData uri="http://schemas.openxmlformats.org/drawingml/2006/table">
            <a:tbl>
              <a:tblPr firstRow="1" bandRow="1">
                <a:tableStyleId>{5C22544A-7EE6-4342-B048-85BDC9FD1C3A}</a:tableStyleId>
              </a:tblPr>
              <a:tblGrid>
                <a:gridCol w="359260">
                  <a:extLst>
                    <a:ext uri="{9D8B030D-6E8A-4147-A177-3AD203B41FA5}">
                      <a16:colId xmlns:a16="http://schemas.microsoft.com/office/drawing/2014/main" val="4147520871"/>
                    </a:ext>
                  </a:extLst>
                </a:gridCol>
                <a:gridCol w="1047474">
                  <a:extLst>
                    <a:ext uri="{9D8B030D-6E8A-4147-A177-3AD203B41FA5}">
                      <a16:colId xmlns:a16="http://schemas.microsoft.com/office/drawing/2014/main" val="2123286919"/>
                    </a:ext>
                  </a:extLst>
                </a:gridCol>
                <a:gridCol w="936763">
                  <a:extLst>
                    <a:ext uri="{9D8B030D-6E8A-4147-A177-3AD203B41FA5}">
                      <a16:colId xmlns:a16="http://schemas.microsoft.com/office/drawing/2014/main" val="3405605856"/>
                    </a:ext>
                  </a:extLst>
                </a:gridCol>
              </a:tblGrid>
              <a:tr h="422062">
                <a:tc>
                  <a:txBody>
                    <a:bodyPr/>
                    <a:lstStyle/>
                    <a:p>
                      <a:pPr algn="ctr"/>
                      <a:r>
                        <a:rPr lang="fr-FR" sz="1100" b="0" dirty="0">
                          <a:solidFill>
                            <a:schemeClr val="bg1"/>
                          </a:solidFill>
                          <a:latin typeface="+mj-lt"/>
                        </a:rPr>
                        <a:t>1</a:t>
                      </a:r>
                    </a:p>
                  </a:txBody>
                  <a:tcPr anchor="ctr">
                    <a:solidFill>
                      <a:srgbClr val="F878BE"/>
                    </a:solidFill>
                  </a:tcPr>
                </a:tc>
                <a:tc>
                  <a:txBody>
                    <a:bodyPr/>
                    <a:lstStyle/>
                    <a:p>
                      <a:pPr algn="ctr"/>
                      <a:r>
                        <a:rPr lang="fr-FR" sz="1100" b="0" dirty="0" err="1">
                          <a:solidFill>
                            <a:schemeClr val="bg1"/>
                          </a:solidFill>
                          <a:latin typeface="+mj-lt"/>
                        </a:rPr>
                        <a:t>Beginner</a:t>
                      </a:r>
                      <a:r>
                        <a:rPr lang="fr-FR" sz="1100" b="0" dirty="0">
                          <a:solidFill>
                            <a:schemeClr val="bg1"/>
                          </a:solidFill>
                          <a:latin typeface="+mj-lt"/>
                        </a:rPr>
                        <a:t> Player</a:t>
                      </a:r>
                    </a:p>
                  </a:txBody>
                  <a:tcPr anchor="ctr">
                    <a:solidFill>
                      <a:srgbClr val="F878BE"/>
                    </a:solidFill>
                  </a:tcPr>
                </a:tc>
                <a:tc>
                  <a:txBody>
                    <a:bodyPr/>
                    <a:lstStyle/>
                    <a:p>
                      <a:pPr algn="ctr"/>
                      <a:r>
                        <a:rPr lang="fr-FR" sz="1100" b="0" dirty="0">
                          <a:solidFill>
                            <a:schemeClr val="bg1"/>
                          </a:solidFill>
                          <a:latin typeface="+mj-lt"/>
                        </a:rPr>
                        <a:t>League 1- 3</a:t>
                      </a:r>
                    </a:p>
                  </a:txBody>
                  <a:tcPr anchor="ctr">
                    <a:solidFill>
                      <a:srgbClr val="F878BE"/>
                    </a:solidFill>
                  </a:tcPr>
                </a:tc>
                <a:extLst>
                  <a:ext uri="{0D108BD9-81ED-4DB2-BD59-A6C34878D82A}">
                    <a16:rowId xmlns:a16="http://schemas.microsoft.com/office/drawing/2014/main" val="3520132236"/>
                  </a:ext>
                </a:extLst>
              </a:tr>
              <a:tr h="458257">
                <a:tc>
                  <a:txBody>
                    <a:bodyPr/>
                    <a:lstStyle/>
                    <a:p>
                      <a:pPr algn="ctr"/>
                      <a:r>
                        <a:rPr lang="fr-FR" sz="1100" dirty="0">
                          <a:solidFill>
                            <a:schemeClr val="bg1"/>
                          </a:solidFill>
                          <a:latin typeface="+mj-lt"/>
                        </a:rPr>
                        <a:t>2</a:t>
                      </a:r>
                    </a:p>
                  </a:txBody>
                  <a:tcPr anchor="ctr">
                    <a:solidFill>
                      <a:srgbClr val="F878BE"/>
                    </a:solidFill>
                  </a:tcPr>
                </a:tc>
                <a:tc>
                  <a:txBody>
                    <a:bodyPr/>
                    <a:lstStyle/>
                    <a:p>
                      <a:pPr algn="ctr"/>
                      <a:r>
                        <a:rPr lang="fr-FR" sz="1100" dirty="0" err="1">
                          <a:solidFill>
                            <a:schemeClr val="bg1"/>
                          </a:solidFill>
                          <a:latin typeface="+mj-lt"/>
                        </a:rPr>
                        <a:t>Intermediate</a:t>
                      </a:r>
                      <a:r>
                        <a:rPr lang="fr-FR" sz="1100" dirty="0">
                          <a:solidFill>
                            <a:schemeClr val="bg1"/>
                          </a:solidFill>
                          <a:latin typeface="+mj-lt"/>
                        </a:rPr>
                        <a:t> Player</a:t>
                      </a:r>
                    </a:p>
                  </a:txBody>
                  <a:tcPr anchor="ctr">
                    <a:solidFill>
                      <a:srgbClr val="F878BE"/>
                    </a:solidFill>
                  </a:tcPr>
                </a:tc>
                <a:tc>
                  <a:txBody>
                    <a:bodyPr/>
                    <a:lstStyle/>
                    <a:p>
                      <a:pPr algn="ctr"/>
                      <a:r>
                        <a:rPr lang="fr-FR" sz="1100" dirty="0">
                          <a:solidFill>
                            <a:schemeClr val="bg1"/>
                          </a:solidFill>
                          <a:latin typeface="+mj-lt"/>
                        </a:rPr>
                        <a:t>League 4 – 6</a:t>
                      </a:r>
                    </a:p>
                  </a:txBody>
                  <a:tcPr anchor="ctr">
                    <a:solidFill>
                      <a:srgbClr val="F878BE"/>
                    </a:solidFill>
                  </a:tcPr>
                </a:tc>
                <a:extLst>
                  <a:ext uri="{0D108BD9-81ED-4DB2-BD59-A6C34878D82A}">
                    <a16:rowId xmlns:a16="http://schemas.microsoft.com/office/drawing/2014/main" val="1228840127"/>
                  </a:ext>
                </a:extLst>
              </a:tr>
              <a:tr h="422062">
                <a:tc>
                  <a:txBody>
                    <a:bodyPr/>
                    <a:lstStyle/>
                    <a:p>
                      <a:pPr algn="ctr"/>
                      <a:r>
                        <a:rPr lang="fr-FR" sz="1100" dirty="0">
                          <a:solidFill>
                            <a:schemeClr val="bg1"/>
                          </a:solidFill>
                          <a:latin typeface="+mj-lt"/>
                        </a:rPr>
                        <a:t>3</a:t>
                      </a:r>
                    </a:p>
                  </a:txBody>
                  <a:tcPr anchor="ctr">
                    <a:solidFill>
                      <a:srgbClr val="F878BE"/>
                    </a:solidFill>
                  </a:tcPr>
                </a:tc>
                <a:tc>
                  <a:txBody>
                    <a:bodyPr/>
                    <a:lstStyle/>
                    <a:p>
                      <a:pPr algn="ctr"/>
                      <a:r>
                        <a:rPr lang="fr-FR" sz="1100" dirty="0">
                          <a:solidFill>
                            <a:schemeClr val="bg1"/>
                          </a:solidFill>
                          <a:latin typeface="+mj-lt"/>
                        </a:rPr>
                        <a:t>Advanced Player</a:t>
                      </a:r>
                    </a:p>
                  </a:txBody>
                  <a:tcPr anchor="ctr">
                    <a:solidFill>
                      <a:srgbClr val="F878BE"/>
                    </a:solidFill>
                  </a:tcPr>
                </a:tc>
                <a:tc>
                  <a:txBody>
                    <a:bodyPr/>
                    <a:lstStyle/>
                    <a:p>
                      <a:pPr algn="ctr"/>
                      <a:r>
                        <a:rPr lang="fr-FR" sz="1100" dirty="0">
                          <a:solidFill>
                            <a:schemeClr val="bg1"/>
                          </a:solidFill>
                          <a:latin typeface="+mj-lt"/>
                        </a:rPr>
                        <a:t>League 7 - 8</a:t>
                      </a:r>
                    </a:p>
                  </a:txBody>
                  <a:tcPr anchor="ctr">
                    <a:solidFill>
                      <a:srgbClr val="F878BE"/>
                    </a:solidFill>
                  </a:tcPr>
                </a:tc>
                <a:extLst>
                  <a:ext uri="{0D108BD9-81ED-4DB2-BD59-A6C34878D82A}">
                    <a16:rowId xmlns:a16="http://schemas.microsoft.com/office/drawing/2014/main" val="4095671104"/>
                  </a:ext>
                </a:extLst>
              </a:tr>
            </a:tbl>
          </a:graphicData>
        </a:graphic>
      </p:graphicFrame>
      <p:pic>
        <p:nvPicPr>
          <p:cNvPr id="8" name="Image 7">
            <a:extLst>
              <a:ext uri="{FF2B5EF4-FFF2-40B4-BE49-F238E27FC236}">
                <a16:creationId xmlns:a16="http://schemas.microsoft.com/office/drawing/2014/main" id="{A6E560C0-D39A-47FD-9AE9-28EDF2F5A4B4}"/>
              </a:ext>
            </a:extLst>
          </p:cNvPr>
          <p:cNvPicPr>
            <a:picLocks noChangeAspect="1"/>
          </p:cNvPicPr>
          <p:nvPr/>
        </p:nvPicPr>
        <p:blipFill>
          <a:blip r:embed="rId3"/>
          <a:stretch>
            <a:fillRect/>
          </a:stretch>
        </p:blipFill>
        <p:spPr>
          <a:xfrm>
            <a:off x="411881" y="3873965"/>
            <a:ext cx="4490833" cy="2216205"/>
          </a:xfrm>
          <a:prstGeom prst="rect">
            <a:avLst/>
          </a:prstGeom>
        </p:spPr>
      </p:pic>
      <p:sp>
        <p:nvSpPr>
          <p:cNvPr id="28" name="ZoneTexte 27">
            <a:extLst>
              <a:ext uri="{FF2B5EF4-FFF2-40B4-BE49-F238E27FC236}">
                <a16:creationId xmlns:a16="http://schemas.microsoft.com/office/drawing/2014/main" id="{8EF1BFE3-D045-4E3B-8607-8309D88EF2EC}"/>
              </a:ext>
            </a:extLst>
          </p:cNvPr>
          <p:cNvSpPr txBox="1"/>
          <p:nvPr/>
        </p:nvSpPr>
        <p:spPr>
          <a:xfrm>
            <a:off x="632492" y="3566188"/>
            <a:ext cx="5564328" cy="307777"/>
          </a:xfrm>
          <a:prstGeom prst="rect">
            <a:avLst/>
          </a:prstGeom>
          <a:noFill/>
        </p:spPr>
        <p:txBody>
          <a:bodyPr wrap="square" rtlCol="0">
            <a:spAutoFit/>
          </a:bodyPr>
          <a:lstStyle/>
          <a:p>
            <a:r>
              <a:rPr lang="fr-FR" sz="1400" u="sng" dirty="0">
                <a:latin typeface="+mj-lt"/>
              </a:rPr>
              <a:t>Comparision of all the models accuracies for not normalized values:</a:t>
            </a:r>
          </a:p>
        </p:txBody>
      </p:sp>
      <p:sp>
        <p:nvSpPr>
          <p:cNvPr id="29" name="ZoneTexte 28">
            <a:extLst>
              <a:ext uri="{FF2B5EF4-FFF2-40B4-BE49-F238E27FC236}">
                <a16:creationId xmlns:a16="http://schemas.microsoft.com/office/drawing/2014/main" id="{EDC198BB-EA55-4640-A79B-0F25DEBA6891}"/>
              </a:ext>
            </a:extLst>
          </p:cNvPr>
          <p:cNvSpPr txBox="1"/>
          <p:nvPr/>
        </p:nvSpPr>
        <p:spPr>
          <a:xfrm>
            <a:off x="4827855" y="4373617"/>
            <a:ext cx="1657892" cy="938719"/>
          </a:xfrm>
          <a:prstGeom prst="rect">
            <a:avLst/>
          </a:prstGeom>
          <a:noFill/>
        </p:spPr>
        <p:txBody>
          <a:bodyPr wrap="square">
            <a:spAutoFit/>
          </a:bodyPr>
          <a:lstStyle/>
          <a:p>
            <a:pPr algn="ctr"/>
            <a:r>
              <a:rPr lang="fr-FR" sz="1100" dirty="0">
                <a:latin typeface="+mj-lt"/>
              </a:rPr>
              <a:t>Top 3 : </a:t>
            </a:r>
          </a:p>
          <a:p>
            <a:pPr algn="ctr"/>
            <a:r>
              <a:rPr lang="fr-FR" sz="1100" dirty="0">
                <a:latin typeface="+mj-lt"/>
              </a:rPr>
              <a:t>Gradient Boosting (0.803) </a:t>
            </a:r>
            <a:br>
              <a:rPr lang="fr-FR" sz="1100" dirty="0">
                <a:latin typeface="+mj-lt"/>
              </a:rPr>
            </a:br>
            <a:r>
              <a:rPr lang="fr-FR" sz="1100" dirty="0" err="1">
                <a:latin typeface="+mj-lt"/>
              </a:rPr>
              <a:t>Random</a:t>
            </a:r>
            <a:r>
              <a:rPr lang="fr-FR" sz="1100" dirty="0">
                <a:latin typeface="+mj-lt"/>
              </a:rPr>
              <a:t> Forest (0.784)</a:t>
            </a:r>
            <a:br>
              <a:rPr lang="fr-FR" sz="1100" dirty="0">
                <a:latin typeface="+mj-lt"/>
              </a:rPr>
            </a:br>
            <a:r>
              <a:rPr lang="fr-FR" sz="1100" dirty="0">
                <a:latin typeface="+mj-lt"/>
              </a:rPr>
              <a:t>Logistic Regression (0.782)</a:t>
            </a:r>
          </a:p>
        </p:txBody>
      </p:sp>
      <p:graphicFrame>
        <p:nvGraphicFramePr>
          <p:cNvPr id="32" name="Tableau 42">
            <a:extLst>
              <a:ext uri="{FF2B5EF4-FFF2-40B4-BE49-F238E27FC236}">
                <a16:creationId xmlns:a16="http://schemas.microsoft.com/office/drawing/2014/main" id="{DE03D1E9-D677-4705-8C87-59A3735120ED}"/>
              </a:ext>
            </a:extLst>
          </p:cNvPr>
          <p:cNvGraphicFramePr>
            <a:graphicFrameLocks noGrp="1"/>
          </p:cNvGraphicFramePr>
          <p:nvPr>
            <p:extLst>
              <p:ext uri="{D42A27DB-BD31-4B8C-83A1-F6EECF244321}">
                <p14:modId xmlns:p14="http://schemas.microsoft.com/office/powerpoint/2010/main" val="3864488801"/>
              </p:ext>
            </p:extLst>
          </p:nvPr>
        </p:nvGraphicFramePr>
        <p:xfrm>
          <a:off x="7083015" y="1962126"/>
          <a:ext cx="2140371" cy="853440"/>
        </p:xfrm>
        <a:graphic>
          <a:graphicData uri="http://schemas.openxmlformats.org/drawingml/2006/table">
            <a:tbl>
              <a:tblPr firstRow="1" bandRow="1">
                <a:tableStyleId>{5C22544A-7EE6-4342-B048-85BDC9FD1C3A}</a:tableStyleId>
              </a:tblPr>
              <a:tblGrid>
                <a:gridCol w="1560336">
                  <a:extLst>
                    <a:ext uri="{9D8B030D-6E8A-4147-A177-3AD203B41FA5}">
                      <a16:colId xmlns:a16="http://schemas.microsoft.com/office/drawing/2014/main" val="4147520871"/>
                    </a:ext>
                  </a:extLst>
                </a:gridCol>
                <a:gridCol w="580035">
                  <a:extLst>
                    <a:ext uri="{9D8B030D-6E8A-4147-A177-3AD203B41FA5}">
                      <a16:colId xmlns:a16="http://schemas.microsoft.com/office/drawing/2014/main" val="2123286919"/>
                    </a:ext>
                  </a:extLst>
                </a:gridCol>
              </a:tblGrid>
              <a:tr h="378606">
                <a:tc>
                  <a:txBody>
                    <a:bodyPr/>
                    <a:lstStyle/>
                    <a:p>
                      <a:pPr algn="ctr"/>
                      <a:r>
                        <a:rPr lang="fr-FR" sz="1100" b="0" dirty="0" err="1">
                          <a:solidFill>
                            <a:schemeClr val="bg1"/>
                          </a:solidFill>
                          <a:latin typeface="+mj-lt"/>
                        </a:rPr>
                        <a:t>Accuracy</a:t>
                      </a:r>
                      <a:r>
                        <a:rPr lang="fr-FR" sz="1100" b="0" dirty="0">
                          <a:solidFill>
                            <a:schemeClr val="bg1"/>
                          </a:solidFill>
                          <a:latin typeface="+mj-lt"/>
                        </a:rPr>
                        <a:t> for Logistic Regression</a:t>
                      </a:r>
                    </a:p>
                  </a:txBody>
                  <a:tcPr anchor="ctr">
                    <a:solidFill>
                      <a:srgbClr val="C40A6E"/>
                    </a:solidFill>
                  </a:tcPr>
                </a:tc>
                <a:tc>
                  <a:txBody>
                    <a:bodyPr/>
                    <a:lstStyle/>
                    <a:p>
                      <a:pPr algn="ctr"/>
                      <a:r>
                        <a:rPr lang="fr-FR" sz="1100" b="0" dirty="0"/>
                        <a:t>0.793</a:t>
                      </a:r>
                      <a:endParaRPr lang="fr-FR" sz="1100" b="0" dirty="0">
                        <a:solidFill>
                          <a:schemeClr val="bg1"/>
                        </a:solidFill>
                        <a:latin typeface="+mj-lt"/>
                      </a:endParaRPr>
                    </a:p>
                  </a:txBody>
                  <a:tcPr anchor="ctr">
                    <a:solidFill>
                      <a:srgbClr val="F878BE"/>
                    </a:solidFill>
                  </a:tcPr>
                </a:tc>
                <a:extLst>
                  <a:ext uri="{0D108BD9-81ED-4DB2-BD59-A6C34878D82A}">
                    <a16:rowId xmlns:a16="http://schemas.microsoft.com/office/drawing/2014/main" val="3520132236"/>
                  </a:ext>
                </a:extLst>
              </a:tr>
              <a:tr h="396677">
                <a:tc>
                  <a:txBody>
                    <a:bodyPr/>
                    <a:lstStyle/>
                    <a:p>
                      <a:pPr algn="ctr"/>
                      <a:r>
                        <a:rPr lang="fr-FR" sz="1100" dirty="0" err="1">
                          <a:solidFill>
                            <a:schemeClr val="bg1"/>
                          </a:solidFill>
                          <a:latin typeface="+mj-lt"/>
                        </a:rPr>
                        <a:t>Accuracy</a:t>
                      </a:r>
                      <a:r>
                        <a:rPr lang="fr-FR" sz="1100" dirty="0">
                          <a:solidFill>
                            <a:schemeClr val="bg1"/>
                          </a:solidFill>
                          <a:latin typeface="+mj-lt"/>
                        </a:rPr>
                        <a:t> for Gradient Boosting</a:t>
                      </a:r>
                    </a:p>
                  </a:txBody>
                  <a:tcPr anchor="ctr">
                    <a:solidFill>
                      <a:srgbClr val="C40A6E"/>
                    </a:solidFill>
                  </a:tcPr>
                </a:tc>
                <a:tc>
                  <a:txBody>
                    <a:bodyPr/>
                    <a:lstStyle/>
                    <a:p>
                      <a:pPr algn="ctr"/>
                      <a:r>
                        <a:rPr lang="fr-FR" sz="1100" dirty="0">
                          <a:solidFill>
                            <a:schemeClr val="bg1"/>
                          </a:solidFill>
                        </a:rPr>
                        <a:t>0.804</a:t>
                      </a:r>
                      <a:endParaRPr lang="fr-FR" sz="1100" dirty="0">
                        <a:solidFill>
                          <a:schemeClr val="bg1"/>
                        </a:solidFill>
                        <a:latin typeface="+mj-lt"/>
                      </a:endParaRPr>
                    </a:p>
                  </a:txBody>
                  <a:tcPr anchor="ctr">
                    <a:solidFill>
                      <a:srgbClr val="F878BE"/>
                    </a:solidFill>
                  </a:tcPr>
                </a:tc>
                <a:extLst>
                  <a:ext uri="{0D108BD9-81ED-4DB2-BD59-A6C34878D82A}">
                    <a16:rowId xmlns:a16="http://schemas.microsoft.com/office/drawing/2014/main" val="1228840127"/>
                  </a:ext>
                </a:extLst>
              </a:tr>
            </a:tbl>
          </a:graphicData>
        </a:graphic>
      </p:graphicFrame>
      <p:sp>
        <p:nvSpPr>
          <p:cNvPr id="34" name="ZoneTexte 33">
            <a:extLst>
              <a:ext uri="{FF2B5EF4-FFF2-40B4-BE49-F238E27FC236}">
                <a16:creationId xmlns:a16="http://schemas.microsoft.com/office/drawing/2014/main" id="{FB82AC46-924A-444B-92C9-9BC7B3B9C62C}"/>
              </a:ext>
            </a:extLst>
          </p:cNvPr>
          <p:cNvSpPr txBox="1"/>
          <p:nvPr/>
        </p:nvSpPr>
        <p:spPr>
          <a:xfrm>
            <a:off x="9303474" y="2065680"/>
            <a:ext cx="2338705" cy="646331"/>
          </a:xfrm>
          <a:prstGeom prst="rect">
            <a:avLst/>
          </a:prstGeom>
          <a:noFill/>
        </p:spPr>
        <p:txBody>
          <a:bodyPr wrap="square">
            <a:spAutoFit/>
          </a:bodyPr>
          <a:lstStyle/>
          <a:p>
            <a:pPr algn="ctr"/>
            <a:r>
              <a:rPr lang="fr-FR" sz="1200" dirty="0">
                <a:latin typeface="+mj-lt"/>
              </a:rPr>
              <a:t>So the Gradient Boosting Classifier is the best model, and 0.804 is the best </a:t>
            </a:r>
            <a:r>
              <a:rPr lang="fr-FR" sz="1200" dirty="0" err="1">
                <a:latin typeface="+mj-lt"/>
              </a:rPr>
              <a:t>accuracy</a:t>
            </a:r>
            <a:r>
              <a:rPr lang="fr-FR" sz="1200" dirty="0">
                <a:latin typeface="+mj-lt"/>
              </a:rPr>
              <a:t> </a:t>
            </a:r>
            <a:r>
              <a:rPr lang="fr-FR" sz="1200" dirty="0" err="1">
                <a:latin typeface="+mj-lt"/>
              </a:rPr>
              <a:t>we</a:t>
            </a:r>
            <a:r>
              <a:rPr lang="fr-FR" sz="1200" dirty="0">
                <a:latin typeface="+mj-lt"/>
              </a:rPr>
              <a:t> </a:t>
            </a:r>
            <a:r>
              <a:rPr lang="fr-FR" sz="1200" dirty="0" err="1">
                <a:latin typeface="+mj-lt"/>
              </a:rPr>
              <a:t>obtained</a:t>
            </a:r>
            <a:r>
              <a:rPr lang="fr-FR" sz="1200" dirty="0">
                <a:latin typeface="+mj-lt"/>
              </a:rPr>
              <a:t>.</a:t>
            </a:r>
          </a:p>
        </p:txBody>
      </p:sp>
      <p:sp>
        <p:nvSpPr>
          <p:cNvPr id="35" name="Rectangle 34">
            <a:extLst>
              <a:ext uri="{FF2B5EF4-FFF2-40B4-BE49-F238E27FC236}">
                <a16:creationId xmlns:a16="http://schemas.microsoft.com/office/drawing/2014/main" id="{873AC827-343A-44A7-9EB0-06B8C945981A}"/>
              </a:ext>
            </a:extLst>
          </p:cNvPr>
          <p:cNvSpPr/>
          <p:nvPr/>
        </p:nvSpPr>
        <p:spPr>
          <a:xfrm>
            <a:off x="6740206" y="3225500"/>
            <a:ext cx="5106092" cy="3169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a:extLst>
              <a:ext uri="{FF2B5EF4-FFF2-40B4-BE49-F238E27FC236}">
                <a16:creationId xmlns:a16="http://schemas.microsoft.com/office/drawing/2014/main" id="{D050E198-A770-4BC8-9CF9-38648D558997}"/>
              </a:ext>
            </a:extLst>
          </p:cNvPr>
          <p:cNvPicPr>
            <a:picLocks noChangeAspect="1"/>
          </p:cNvPicPr>
          <p:nvPr/>
        </p:nvPicPr>
        <p:blipFill>
          <a:blip r:embed="rId4"/>
          <a:stretch>
            <a:fillRect/>
          </a:stretch>
        </p:blipFill>
        <p:spPr>
          <a:xfrm>
            <a:off x="7132789" y="4466667"/>
            <a:ext cx="2040821" cy="1735729"/>
          </a:xfrm>
          <a:prstGeom prst="rect">
            <a:avLst/>
          </a:prstGeom>
        </p:spPr>
      </p:pic>
      <p:sp>
        <p:nvSpPr>
          <p:cNvPr id="43" name="ZoneTexte 42">
            <a:extLst>
              <a:ext uri="{FF2B5EF4-FFF2-40B4-BE49-F238E27FC236}">
                <a16:creationId xmlns:a16="http://schemas.microsoft.com/office/drawing/2014/main" id="{786BDAF2-2C90-4989-B28B-E76E6975967B}"/>
              </a:ext>
            </a:extLst>
          </p:cNvPr>
          <p:cNvSpPr txBox="1"/>
          <p:nvPr/>
        </p:nvSpPr>
        <p:spPr>
          <a:xfrm>
            <a:off x="6943120" y="4045178"/>
            <a:ext cx="2564980" cy="276999"/>
          </a:xfrm>
          <a:prstGeom prst="rect">
            <a:avLst/>
          </a:prstGeom>
          <a:noFill/>
        </p:spPr>
        <p:txBody>
          <a:bodyPr wrap="square" rtlCol="0">
            <a:spAutoFit/>
          </a:bodyPr>
          <a:lstStyle/>
          <a:p>
            <a:r>
              <a:rPr lang="fr-FR" sz="1200" u="sng" dirty="0">
                <a:latin typeface="+mj-lt"/>
              </a:rPr>
              <a:t>Confusion matrix for </a:t>
            </a:r>
            <a:r>
              <a:rPr lang="fr-FR" sz="1200" u="sng" dirty="0" err="1">
                <a:latin typeface="+mj-lt"/>
              </a:rPr>
              <a:t>Level</a:t>
            </a:r>
            <a:r>
              <a:rPr lang="fr-FR" sz="1200" u="sng" dirty="0">
                <a:latin typeface="+mj-lt"/>
              </a:rPr>
              <a:t> output </a:t>
            </a:r>
          </a:p>
        </p:txBody>
      </p:sp>
      <p:pic>
        <p:nvPicPr>
          <p:cNvPr id="12" name="Image 11">
            <a:extLst>
              <a:ext uri="{FF2B5EF4-FFF2-40B4-BE49-F238E27FC236}">
                <a16:creationId xmlns:a16="http://schemas.microsoft.com/office/drawing/2014/main" id="{3CCFD31D-A0AB-42CA-82CD-035E00849D70}"/>
              </a:ext>
            </a:extLst>
          </p:cNvPr>
          <p:cNvPicPr>
            <a:picLocks noChangeAspect="1"/>
          </p:cNvPicPr>
          <p:nvPr/>
        </p:nvPicPr>
        <p:blipFill>
          <a:blip r:embed="rId5"/>
          <a:stretch>
            <a:fillRect/>
          </a:stretch>
        </p:blipFill>
        <p:spPr>
          <a:xfrm>
            <a:off x="9383638" y="4445982"/>
            <a:ext cx="2040821" cy="1712461"/>
          </a:xfrm>
          <a:prstGeom prst="rect">
            <a:avLst/>
          </a:prstGeom>
        </p:spPr>
      </p:pic>
      <p:sp>
        <p:nvSpPr>
          <p:cNvPr id="45" name="ZoneTexte 44">
            <a:extLst>
              <a:ext uri="{FF2B5EF4-FFF2-40B4-BE49-F238E27FC236}">
                <a16:creationId xmlns:a16="http://schemas.microsoft.com/office/drawing/2014/main" id="{BB746AA8-D12E-4E40-BB39-7A6B6ED21655}"/>
              </a:ext>
            </a:extLst>
          </p:cNvPr>
          <p:cNvSpPr txBox="1"/>
          <p:nvPr/>
        </p:nvSpPr>
        <p:spPr>
          <a:xfrm>
            <a:off x="9132989" y="4045178"/>
            <a:ext cx="2870912" cy="276999"/>
          </a:xfrm>
          <a:prstGeom prst="rect">
            <a:avLst/>
          </a:prstGeom>
          <a:noFill/>
        </p:spPr>
        <p:txBody>
          <a:bodyPr wrap="square" rtlCol="0">
            <a:spAutoFit/>
          </a:bodyPr>
          <a:lstStyle/>
          <a:p>
            <a:r>
              <a:rPr lang="fr-FR" sz="1200" u="sng" dirty="0">
                <a:latin typeface="+mj-lt"/>
              </a:rPr>
              <a:t>Confusion matrix for LeagueIndex output </a:t>
            </a:r>
          </a:p>
        </p:txBody>
      </p:sp>
      <p:sp>
        <p:nvSpPr>
          <p:cNvPr id="46" name="ZoneTexte 45">
            <a:extLst>
              <a:ext uri="{FF2B5EF4-FFF2-40B4-BE49-F238E27FC236}">
                <a16:creationId xmlns:a16="http://schemas.microsoft.com/office/drawing/2014/main" id="{948618AD-87EB-4ED7-8CDD-28B4BF49C53C}"/>
              </a:ext>
            </a:extLst>
          </p:cNvPr>
          <p:cNvSpPr txBox="1"/>
          <p:nvPr/>
        </p:nvSpPr>
        <p:spPr>
          <a:xfrm>
            <a:off x="6864019" y="3326611"/>
            <a:ext cx="4778160" cy="738664"/>
          </a:xfrm>
          <a:prstGeom prst="rect">
            <a:avLst/>
          </a:prstGeom>
          <a:noFill/>
        </p:spPr>
        <p:txBody>
          <a:bodyPr wrap="square">
            <a:spAutoFit/>
          </a:bodyPr>
          <a:lstStyle/>
          <a:p>
            <a:pPr algn="just"/>
            <a:r>
              <a:rPr lang="fr-FR" sz="1400" dirty="0">
                <a:latin typeface="+mj-lt"/>
              </a:rPr>
              <a:t>We applied the Gradient </a:t>
            </a:r>
            <a:r>
              <a:rPr lang="fr-FR" sz="1400" dirty="0" err="1">
                <a:latin typeface="+mj-lt"/>
              </a:rPr>
              <a:t>boosting</a:t>
            </a:r>
            <a:r>
              <a:rPr lang="fr-FR" sz="1400" dirty="0">
                <a:latin typeface="+mj-lt"/>
              </a:rPr>
              <a:t> model, to predict the </a:t>
            </a:r>
            <a:r>
              <a:rPr lang="fr-FR" sz="1400" dirty="0" err="1">
                <a:latin typeface="+mj-lt"/>
              </a:rPr>
              <a:t>levels</a:t>
            </a:r>
            <a:r>
              <a:rPr lang="fr-FR" sz="1400" dirty="0">
                <a:latin typeface="+mj-lt"/>
              </a:rPr>
              <a:t> on a test set, and </a:t>
            </a:r>
            <a:r>
              <a:rPr lang="fr-FR" sz="1400" dirty="0" err="1">
                <a:latin typeface="+mj-lt"/>
              </a:rPr>
              <a:t>we</a:t>
            </a:r>
            <a:r>
              <a:rPr lang="fr-FR" sz="1400" dirty="0">
                <a:latin typeface="+mj-lt"/>
              </a:rPr>
              <a:t> </a:t>
            </a:r>
            <a:r>
              <a:rPr lang="fr-FR" sz="1400" dirty="0" err="1">
                <a:latin typeface="+mj-lt"/>
              </a:rPr>
              <a:t>did</a:t>
            </a:r>
            <a:r>
              <a:rPr lang="fr-FR" sz="1400" dirty="0">
                <a:latin typeface="+mj-lt"/>
              </a:rPr>
              <a:t> the </a:t>
            </a:r>
            <a:r>
              <a:rPr lang="fr-FR" sz="1400" dirty="0" err="1">
                <a:latin typeface="+mj-lt"/>
              </a:rPr>
              <a:t>same</a:t>
            </a:r>
            <a:r>
              <a:rPr lang="fr-FR" sz="1400" dirty="0">
                <a:latin typeface="+mj-lt"/>
              </a:rPr>
              <a:t> </a:t>
            </a:r>
            <a:r>
              <a:rPr lang="fr-FR" sz="1400" dirty="0" err="1">
                <a:latin typeface="+mj-lt"/>
              </a:rPr>
              <a:t>grid</a:t>
            </a:r>
            <a:r>
              <a:rPr lang="fr-FR" sz="1400" dirty="0">
                <a:latin typeface="+mj-lt"/>
              </a:rPr>
              <a:t> </a:t>
            </a:r>
            <a:r>
              <a:rPr lang="fr-FR" sz="1400" dirty="0" err="1">
                <a:latin typeface="+mj-lt"/>
              </a:rPr>
              <a:t>search</a:t>
            </a:r>
            <a:r>
              <a:rPr lang="fr-FR" sz="1400" dirty="0">
                <a:latin typeface="+mj-lt"/>
              </a:rPr>
              <a:t> to predict the </a:t>
            </a:r>
            <a:r>
              <a:rPr lang="fr-FR" sz="1400" dirty="0" err="1">
                <a:latin typeface="+mj-lt"/>
              </a:rPr>
              <a:t>league</a:t>
            </a:r>
            <a:r>
              <a:rPr lang="fr-FR" sz="1400" dirty="0">
                <a:latin typeface="+mj-lt"/>
              </a:rPr>
              <a:t> indexes. </a:t>
            </a:r>
            <a:r>
              <a:rPr lang="fr-FR" sz="1400" dirty="0" err="1">
                <a:latin typeface="+mj-lt"/>
              </a:rPr>
              <a:t>Here</a:t>
            </a:r>
            <a:r>
              <a:rPr lang="fr-FR" sz="1400" dirty="0">
                <a:latin typeface="+mj-lt"/>
              </a:rPr>
              <a:t> are the confusion matrices </a:t>
            </a:r>
            <a:r>
              <a:rPr lang="fr-FR" sz="1400" dirty="0" err="1">
                <a:latin typeface="+mj-lt"/>
              </a:rPr>
              <a:t>we</a:t>
            </a:r>
            <a:r>
              <a:rPr lang="fr-FR" sz="1400" dirty="0">
                <a:latin typeface="+mj-lt"/>
              </a:rPr>
              <a:t> </a:t>
            </a:r>
            <a:r>
              <a:rPr lang="fr-FR" sz="1400" dirty="0" err="1">
                <a:latin typeface="+mj-lt"/>
              </a:rPr>
              <a:t>obtained</a:t>
            </a:r>
            <a:r>
              <a:rPr lang="fr-FR" sz="1400" dirty="0">
                <a:latin typeface="+mj-lt"/>
              </a:rPr>
              <a:t>. </a:t>
            </a:r>
            <a:endParaRPr lang="fr-FR" sz="1600" dirty="0">
              <a:latin typeface="+mj-lt"/>
            </a:endParaRPr>
          </a:p>
        </p:txBody>
      </p:sp>
    </p:spTree>
    <p:extLst>
      <p:ext uri="{BB962C8B-B14F-4D97-AF65-F5344CB8AC3E}">
        <p14:creationId xmlns:p14="http://schemas.microsoft.com/office/powerpoint/2010/main" val="1137851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F7149BEC-279E-4864-A766-B8C5C0A60CCB}"/>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29" name="Rectangle 28">
            <a:extLst>
              <a:ext uri="{FF2B5EF4-FFF2-40B4-BE49-F238E27FC236}">
                <a16:creationId xmlns:a16="http://schemas.microsoft.com/office/drawing/2014/main" id="{392D9F9D-A9E9-4A10-8174-C1E45DD0ACE4}"/>
              </a:ext>
            </a:extLst>
          </p:cNvPr>
          <p:cNvSpPr/>
          <p:nvPr/>
        </p:nvSpPr>
        <p:spPr>
          <a:xfrm>
            <a:off x="6690" y="-4453"/>
            <a:ext cx="12211164"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CC3703-84D4-4F9A-8E16-7BD195A8AC34}"/>
              </a:ext>
            </a:extLst>
          </p:cNvPr>
          <p:cNvSpPr/>
          <p:nvPr/>
        </p:nvSpPr>
        <p:spPr>
          <a:xfrm>
            <a:off x="0" y="2366683"/>
            <a:ext cx="12192000" cy="2124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ZoneTexte 57">
            <a:extLst>
              <a:ext uri="{FF2B5EF4-FFF2-40B4-BE49-F238E27FC236}">
                <a16:creationId xmlns:a16="http://schemas.microsoft.com/office/drawing/2014/main" id="{0D2D1E8C-1989-4103-883A-6622FCCD0F70}"/>
              </a:ext>
            </a:extLst>
          </p:cNvPr>
          <p:cNvSpPr txBox="1"/>
          <p:nvPr/>
        </p:nvSpPr>
        <p:spPr>
          <a:xfrm>
            <a:off x="505747" y="2828836"/>
            <a:ext cx="11180507" cy="1200329"/>
          </a:xfrm>
          <a:prstGeom prst="rect">
            <a:avLst/>
          </a:prstGeom>
          <a:noFill/>
        </p:spPr>
        <p:txBody>
          <a:bodyPr wrap="square" lIns="91440" tIns="45720" rIns="91440" bIns="45720" rtlCol="0" anchor="t">
            <a:spAutoFit/>
          </a:bodyPr>
          <a:lstStyle/>
          <a:p>
            <a:pPr algn="ctr"/>
            <a:r>
              <a:rPr lang="fr-FR" sz="7200" b="1" dirty="0">
                <a:solidFill>
                  <a:srgbClr val="C40A6E"/>
                </a:solidFill>
                <a:latin typeface="+mj-lt"/>
                <a:cs typeface="Calibri Light"/>
              </a:rPr>
              <a:t>API - Interface Flask</a:t>
            </a:r>
          </a:p>
        </p:txBody>
      </p:sp>
    </p:spTree>
    <p:extLst>
      <p:ext uri="{BB962C8B-B14F-4D97-AF65-F5344CB8AC3E}">
        <p14:creationId xmlns:p14="http://schemas.microsoft.com/office/powerpoint/2010/main" val="2038413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164B616-4298-4B13-8288-1B168D6313BB}"/>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4668" y="-5991"/>
            <a:ext cx="12211165" cy="6869982"/>
          </a:xfrm>
          <a:prstGeom prst="rect">
            <a:avLst/>
          </a:prstGeom>
        </p:spPr>
      </p:pic>
      <p:sp>
        <p:nvSpPr>
          <p:cNvPr id="5" name="Rectangle 4">
            <a:extLst>
              <a:ext uri="{FF2B5EF4-FFF2-40B4-BE49-F238E27FC236}">
                <a16:creationId xmlns:a16="http://schemas.microsoft.com/office/drawing/2014/main" id="{A43D53B8-F49A-4C41-9937-46BD6D329373}"/>
              </a:ext>
            </a:extLst>
          </p:cNvPr>
          <p:cNvSpPr/>
          <p:nvPr/>
        </p:nvSpPr>
        <p:spPr>
          <a:xfrm>
            <a:off x="-14497" y="5991"/>
            <a:ext cx="12211165"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e 5">
            <a:extLst>
              <a:ext uri="{FF2B5EF4-FFF2-40B4-BE49-F238E27FC236}">
                <a16:creationId xmlns:a16="http://schemas.microsoft.com/office/drawing/2014/main" id="{964AABBA-DA0F-4482-99A0-78CC3175D269}"/>
              </a:ext>
            </a:extLst>
          </p:cNvPr>
          <p:cNvGrpSpPr/>
          <p:nvPr/>
        </p:nvGrpSpPr>
        <p:grpSpPr>
          <a:xfrm>
            <a:off x="226993" y="87458"/>
            <a:ext cx="11728184" cy="6551674"/>
            <a:chOff x="231908" y="122863"/>
            <a:chExt cx="11728184" cy="6551674"/>
          </a:xfrm>
        </p:grpSpPr>
        <p:sp>
          <p:nvSpPr>
            <p:cNvPr id="13" name="Rectangle 12">
              <a:extLst>
                <a:ext uri="{FF2B5EF4-FFF2-40B4-BE49-F238E27FC236}">
                  <a16:creationId xmlns:a16="http://schemas.microsoft.com/office/drawing/2014/main" id="{8A3B2548-7D21-4096-9480-96EDFA6D00E6}"/>
                </a:ext>
              </a:extLst>
            </p:cNvPr>
            <p:cNvSpPr/>
            <p:nvPr/>
          </p:nvSpPr>
          <p:spPr>
            <a:xfrm>
              <a:off x="231908" y="304217"/>
              <a:ext cx="11728184" cy="6370320"/>
            </a:xfrm>
            <a:prstGeom prst="rect">
              <a:avLst/>
            </a:prstGeom>
            <a:solidFill>
              <a:srgbClr val="FBB3DA"/>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A82BBA9F-3651-40B2-90AF-3BEC8464038E}"/>
                </a:ext>
              </a:extLst>
            </p:cNvPr>
            <p:cNvSpPr/>
            <p:nvPr/>
          </p:nvSpPr>
          <p:spPr>
            <a:xfrm>
              <a:off x="406596" y="681548"/>
              <a:ext cx="5286116" cy="2160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6224E982-8AF5-4C52-A71E-F28F6D2D4CEC}"/>
                </a:ext>
              </a:extLst>
            </p:cNvPr>
            <p:cNvSpPr/>
            <p:nvPr/>
          </p:nvSpPr>
          <p:spPr>
            <a:xfrm>
              <a:off x="406598" y="3081867"/>
              <a:ext cx="5286114" cy="3337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6AAD9438-83F6-454A-85D0-18D9EC7CBADB}"/>
                </a:ext>
              </a:extLst>
            </p:cNvPr>
            <p:cNvSpPr/>
            <p:nvPr/>
          </p:nvSpPr>
          <p:spPr>
            <a:xfrm>
              <a:off x="231908" y="182985"/>
              <a:ext cx="11728184" cy="352815"/>
            </a:xfrm>
            <a:prstGeom prst="rect">
              <a:avLst/>
            </a:prstGeom>
            <a:solidFill>
              <a:srgbClr val="C40A6E"/>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ZoneTexte 26">
              <a:extLst>
                <a:ext uri="{FF2B5EF4-FFF2-40B4-BE49-F238E27FC236}">
                  <a16:creationId xmlns:a16="http://schemas.microsoft.com/office/drawing/2014/main" id="{5147810E-D54C-4D99-9178-5D55DE7AEC78}"/>
                </a:ext>
              </a:extLst>
            </p:cNvPr>
            <p:cNvSpPr txBox="1"/>
            <p:nvPr/>
          </p:nvSpPr>
          <p:spPr>
            <a:xfrm>
              <a:off x="300235" y="122863"/>
              <a:ext cx="8636375" cy="4616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a:solidFill>
                    <a:schemeClr val="bg1"/>
                  </a:solidFill>
                  <a:latin typeface="+mj-lt"/>
                </a:rPr>
                <a:t>API Flask : Our </a:t>
              </a:r>
              <a:r>
                <a:rPr lang="fr-FR" sz="2400" dirty="0" err="1">
                  <a:solidFill>
                    <a:schemeClr val="bg1"/>
                  </a:solidFill>
                  <a:latin typeface="+mj-lt"/>
                </a:rPr>
                <a:t>prediction</a:t>
              </a:r>
              <a:r>
                <a:rPr lang="fr-FR" sz="2400" dirty="0">
                  <a:solidFill>
                    <a:schemeClr val="bg1"/>
                  </a:solidFill>
                  <a:latin typeface="+mj-lt"/>
                </a:rPr>
                <a:t> model</a:t>
              </a:r>
            </a:p>
          </p:txBody>
        </p:sp>
      </p:grpSp>
      <p:sp>
        <p:nvSpPr>
          <p:cNvPr id="7" name="ZoneTexte 27">
            <a:extLst>
              <a:ext uri="{FF2B5EF4-FFF2-40B4-BE49-F238E27FC236}">
                <a16:creationId xmlns:a16="http://schemas.microsoft.com/office/drawing/2014/main" id="{8EF1BFE3-D045-4E3B-8607-8309D88EF2EC}"/>
              </a:ext>
            </a:extLst>
          </p:cNvPr>
          <p:cNvSpPr txBox="1"/>
          <p:nvPr/>
        </p:nvSpPr>
        <p:spPr>
          <a:xfrm>
            <a:off x="662591" y="3546294"/>
            <a:ext cx="3017349"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u="sng" dirty="0" err="1">
                <a:latin typeface="+mj-lt"/>
              </a:rPr>
              <a:t>Here</a:t>
            </a:r>
            <a:r>
              <a:rPr lang="fr-FR" sz="1600" u="sng" dirty="0">
                <a:latin typeface="+mj-lt"/>
              </a:rPr>
              <a:t> are the </a:t>
            </a:r>
            <a:r>
              <a:rPr lang="fr-FR" sz="1600" u="sng" dirty="0" err="1">
                <a:latin typeface="+mj-lt"/>
              </a:rPr>
              <a:t>steps</a:t>
            </a:r>
            <a:r>
              <a:rPr lang="fr-FR" sz="1600" u="sng" dirty="0">
                <a:latin typeface="+mj-lt"/>
              </a:rPr>
              <a:t> to use the api:</a:t>
            </a:r>
          </a:p>
        </p:txBody>
      </p:sp>
      <p:sp>
        <p:nvSpPr>
          <p:cNvPr id="8" name="Rectangle 7">
            <a:extLst>
              <a:ext uri="{FF2B5EF4-FFF2-40B4-BE49-F238E27FC236}">
                <a16:creationId xmlns:a16="http://schemas.microsoft.com/office/drawing/2014/main" id="{873AC827-343A-44A7-9EB0-06B8C945981A}"/>
              </a:ext>
            </a:extLst>
          </p:cNvPr>
          <p:cNvSpPr/>
          <p:nvPr/>
        </p:nvSpPr>
        <p:spPr>
          <a:xfrm>
            <a:off x="5929287" y="636664"/>
            <a:ext cx="5889028" cy="5751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Image 8">
            <a:extLst>
              <a:ext uri="{FF2B5EF4-FFF2-40B4-BE49-F238E27FC236}">
                <a16:creationId xmlns:a16="http://schemas.microsoft.com/office/drawing/2014/main" id="{16879CB5-EB21-415D-B4E7-1B4D7048DE98}"/>
              </a:ext>
            </a:extLst>
          </p:cNvPr>
          <p:cNvPicPr>
            <a:picLocks noChangeAspect="1"/>
          </p:cNvPicPr>
          <p:nvPr/>
        </p:nvPicPr>
        <p:blipFill>
          <a:blip r:embed="rId3"/>
          <a:stretch>
            <a:fillRect/>
          </a:stretch>
        </p:blipFill>
        <p:spPr>
          <a:xfrm>
            <a:off x="6671269" y="894563"/>
            <a:ext cx="3671032" cy="4815822"/>
          </a:xfrm>
          <a:prstGeom prst="rect">
            <a:avLst/>
          </a:prstGeom>
        </p:spPr>
      </p:pic>
      <p:pic>
        <p:nvPicPr>
          <p:cNvPr id="10" name="Image 9">
            <a:extLst>
              <a:ext uri="{FF2B5EF4-FFF2-40B4-BE49-F238E27FC236}">
                <a16:creationId xmlns:a16="http://schemas.microsoft.com/office/drawing/2014/main" id="{E50EFEBB-CE57-4F51-80E9-0DB45BE63FB9}"/>
              </a:ext>
            </a:extLst>
          </p:cNvPr>
          <p:cNvPicPr>
            <a:picLocks noChangeAspect="1"/>
          </p:cNvPicPr>
          <p:nvPr/>
        </p:nvPicPr>
        <p:blipFill>
          <a:blip r:embed="rId4"/>
          <a:stretch>
            <a:fillRect/>
          </a:stretch>
        </p:blipFill>
        <p:spPr>
          <a:xfrm>
            <a:off x="6671269" y="5183307"/>
            <a:ext cx="4270809" cy="527078"/>
          </a:xfrm>
          <a:prstGeom prst="rect">
            <a:avLst/>
          </a:prstGeom>
        </p:spPr>
      </p:pic>
      <p:sp>
        <p:nvSpPr>
          <p:cNvPr id="11" name="ZoneTexte 32">
            <a:extLst>
              <a:ext uri="{FF2B5EF4-FFF2-40B4-BE49-F238E27FC236}">
                <a16:creationId xmlns:a16="http://schemas.microsoft.com/office/drawing/2014/main" id="{8C382DFB-ECA1-4FF1-AB09-A995975F4B0B}"/>
              </a:ext>
            </a:extLst>
          </p:cNvPr>
          <p:cNvSpPr txBox="1"/>
          <p:nvPr/>
        </p:nvSpPr>
        <p:spPr>
          <a:xfrm>
            <a:off x="764294" y="1049910"/>
            <a:ext cx="4613266" cy="147732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dirty="0">
                <a:latin typeface="+mj-lt"/>
              </a:rPr>
              <a:t>For the </a:t>
            </a:r>
            <a:r>
              <a:rPr lang="fr-FR" b="1" dirty="0">
                <a:solidFill>
                  <a:srgbClr val="CF4089"/>
                </a:solidFill>
                <a:latin typeface="+mj-lt"/>
              </a:rPr>
              <a:t>Flask API</a:t>
            </a:r>
            <a:r>
              <a:rPr lang="fr-FR" dirty="0">
                <a:latin typeface="+mj-lt"/>
              </a:rPr>
              <a:t>, </a:t>
            </a:r>
            <a:r>
              <a:rPr lang="fr-FR" dirty="0" err="1">
                <a:latin typeface="+mj-lt"/>
              </a:rPr>
              <a:t>we</a:t>
            </a:r>
            <a:r>
              <a:rPr lang="fr-FR" dirty="0">
                <a:latin typeface="+mj-lt"/>
              </a:rPr>
              <a:t> </a:t>
            </a:r>
            <a:r>
              <a:rPr lang="fr-FR" dirty="0" err="1">
                <a:latin typeface="+mj-lt"/>
              </a:rPr>
              <a:t>allow</a:t>
            </a:r>
            <a:r>
              <a:rPr lang="fr-FR" dirty="0">
                <a:latin typeface="+mj-lt"/>
              </a:rPr>
              <a:t> the user to enter a </a:t>
            </a:r>
            <a:r>
              <a:rPr lang="fr-FR" b="1" dirty="0" err="1">
                <a:solidFill>
                  <a:srgbClr val="CF4089"/>
                </a:solidFill>
                <a:latin typeface="+mj-lt"/>
              </a:rPr>
              <a:t>list</a:t>
            </a:r>
            <a:r>
              <a:rPr lang="fr-FR" b="1" dirty="0">
                <a:solidFill>
                  <a:srgbClr val="CF4089"/>
                </a:solidFill>
                <a:latin typeface="+mj-lt"/>
              </a:rPr>
              <a:t> of </a:t>
            </a:r>
            <a:r>
              <a:rPr lang="fr-FR" b="1" dirty="0" err="1">
                <a:solidFill>
                  <a:srgbClr val="CF4089"/>
                </a:solidFill>
                <a:latin typeface="+mj-lt"/>
              </a:rPr>
              <a:t>player’s</a:t>
            </a:r>
            <a:r>
              <a:rPr lang="fr-FR" b="1" dirty="0">
                <a:solidFill>
                  <a:srgbClr val="CF4089"/>
                </a:solidFill>
                <a:latin typeface="+mj-lt"/>
              </a:rPr>
              <a:t> </a:t>
            </a:r>
            <a:r>
              <a:rPr lang="fr-FR" b="1" dirty="0" err="1">
                <a:solidFill>
                  <a:srgbClr val="CF4089"/>
                </a:solidFill>
                <a:latin typeface="+mj-lt"/>
              </a:rPr>
              <a:t>parameters</a:t>
            </a:r>
            <a:r>
              <a:rPr lang="fr-FR" b="1" dirty="0">
                <a:solidFill>
                  <a:srgbClr val="CF4089"/>
                </a:solidFill>
                <a:latin typeface="+mj-lt"/>
              </a:rPr>
              <a:t> </a:t>
            </a:r>
            <a:r>
              <a:rPr lang="fr-FR" dirty="0">
                <a:latin typeface="+mj-lt"/>
              </a:rPr>
              <a:t>(all the variables), and </a:t>
            </a:r>
            <a:r>
              <a:rPr lang="fr-FR" dirty="0" err="1">
                <a:latin typeface="+mj-lt"/>
              </a:rPr>
              <a:t>then</a:t>
            </a:r>
            <a:r>
              <a:rPr lang="fr-FR" dirty="0">
                <a:latin typeface="+mj-lt"/>
              </a:rPr>
              <a:t> the application </a:t>
            </a:r>
            <a:r>
              <a:rPr lang="fr-FR" dirty="0" err="1">
                <a:latin typeface="+mj-lt"/>
              </a:rPr>
              <a:t>will</a:t>
            </a:r>
            <a:r>
              <a:rPr lang="fr-FR" dirty="0">
                <a:latin typeface="+mj-lt"/>
              </a:rPr>
              <a:t> </a:t>
            </a:r>
            <a:r>
              <a:rPr lang="fr-FR" b="1" dirty="0" err="1">
                <a:solidFill>
                  <a:srgbClr val="CF4089"/>
                </a:solidFill>
                <a:latin typeface="+mj-lt"/>
              </a:rPr>
              <a:t>predict</a:t>
            </a:r>
            <a:r>
              <a:rPr lang="fr-FR" b="1" dirty="0">
                <a:solidFill>
                  <a:srgbClr val="CF4089"/>
                </a:solidFill>
                <a:latin typeface="+mj-lt"/>
              </a:rPr>
              <a:t> the </a:t>
            </a:r>
            <a:r>
              <a:rPr lang="fr-FR" b="1" dirty="0" err="1">
                <a:solidFill>
                  <a:srgbClr val="CF4089"/>
                </a:solidFill>
                <a:latin typeface="+mj-lt"/>
              </a:rPr>
              <a:t>player’s</a:t>
            </a:r>
            <a:r>
              <a:rPr lang="fr-FR" b="1" dirty="0">
                <a:solidFill>
                  <a:srgbClr val="CF4089"/>
                </a:solidFill>
                <a:latin typeface="+mj-lt"/>
              </a:rPr>
              <a:t> League </a:t>
            </a:r>
            <a:r>
              <a:rPr lang="fr-FR" dirty="0">
                <a:latin typeface="+mj-lt"/>
              </a:rPr>
              <a:t>(</a:t>
            </a:r>
            <a:r>
              <a:rPr lang="fr-FR" dirty="0" err="1">
                <a:latin typeface="+mj-lt"/>
              </a:rPr>
              <a:t>from</a:t>
            </a:r>
            <a:r>
              <a:rPr lang="fr-FR" dirty="0">
                <a:latin typeface="+mj-lt"/>
              </a:rPr>
              <a:t> 1 to 8), and the </a:t>
            </a:r>
            <a:r>
              <a:rPr lang="fr-FR" b="1" dirty="0" err="1">
                <a:solidFill>
                  <a:srgbClr val="CF4089"/>
                </a:solidFill>
                <a:latin typeface="+mj-lt"/>
              </a:rPr>
              <a:t>player’s</a:t>
            </a:r>
            <a:r>
              <a:rPr lang="fr-FR" b="1" dirty="0">
                <a:solidFill>
                  <a:srgbClr val="CF4089"/>
                </a:solidFill>
                <a:latin typeface="+mj-lt"/>
              </a:rPr>
              <a:t> </a:t>
            </a:r>
            <a:r>
              <a:rPr lang="fr-FR" b="1" dirty="0" err="1">
                <a:solidFill>
                  <a:srgbClr val="CF4089"/>
                </a:solidFill>
                <a:latin typeface="+mj-lt"/>
              </a:rPr>
              <a:t>Level</a:t>
            </a:r>
            <a:r>
              <a:rPr lang="fr-FR" b="1" dirty="0">
                <a:solidFill>
                  <a:srgbClr val="CF4089"/>
                </a:solidFill>
                <a:latin typeface="+mj-lt"/>
              </a:rPr>
              <a:t> </a:t>
            </a:r>
            <a:r>
              <a:rPr lang="fr-FR" dirty="0">
                <a:latin typeface="+mj-lt"/>
              </a:rPr>
              <a:t>(</a:t>
            </a:r>
            <a:r>
              <a:rPr lang="fr-FR" dirty="0" err="1">
                <a:latin typeface="+mj-lt"/>
              </a:rPr>
              <a:t>from</a:t>
            </a:r>
            <a:r>
              <a:rPr lang="fr-FR" dirty="0">
                <a:latin typeface="+mj-lt"/>
              </a:rPr>
              <a:t> 1 to 3)  </a:t>
            </a:r>
            <a:endParaRPr lang="fr-FR" b="1" dirty="0">
              <a:solidFill>
                <a:srgbClr val="C40A6E"/>
              </a:solidFill>
              <a:latin typeface="+mj-lt"/>
            </a:endParaRPr>
          </a:p>
        </p:txBody>
      </p:sp>
      <p:sp>
        <p:nvSpPr>
          <p:cNvPr id="12" name="ZoneTexte 37">
            <a:extLst>
              <a:ext uri="{FF2B5EF4-FFF2-40B4-BE49-F238E27FC236}">
                <a16:creationId xmlns:a16="http://schemas.microsoft.com/office/drawing/2014/main" id="{AE33BD7E-763D-4CAD-BFE5-4375C93E02EA}"/>
              </a:ext>
            </a:extLst>
          </p:cNvPr>
          <p:cNvSpPr txBox="1"/>
          <p:nvPr/>
        </p:nvSpPr>
        <p:spPr>
          <a:xfrm>
            <a:off x="662591" y="3955540"/>
            <a:ext cx="4764295" cy="1877437"/>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dirty="0">
                <a:latin typeface="+mj-lt"/>
              </a:rPr>
              <a:t>Download the entire </a:t>
            </a:r>
            <a:r>
              <a:rPr lang="en-US" sz="1600" dirty="0" err="1">
                <a:latin typeface="+mj-lt"/>
              </a:rPr>
              <a:t>projet</a:t>
            </a:r>
            <a:r>
              <a:rPr lang="en-US" sz="1600" dirty="0">
                <a:latin typeface="+mj-lt"/>
              </a:rPr>
              <a:t>, open your Anaconda Prompt (or any python supported </a:t>
            </a:r>
            <a:r>
              <a:rPr lang="en-US" sz="1600" dirty="0" err="1">
                <a:latin typeface="+mj-lt"/>
              </a:rPr>
              <a:t>cmd</a:t>
            </a:r>
            <a:r>
              <a:rPr lang="en-US" sz="1600" dirty="0">
                <a:latin typeface="+mj-lt"/>
              </a:rPr>
              <a:t>) and go to our project’s folder (with cd command). </a:t>
            </a:r>
          </a:p>
          <a:p>
            <a:pPr algn="just"/>
            <a:r>
              <a:rPr lang="en-US" sz="1600" dirty="0">
                <a:latin typeface="+mj-lt"/>
              </a:rPr>
              <a:t>Then enter “python app.py”, and copy the localhost link (like </a:t>
            </a:r>
            <a:r>
              <a:rPr lang="en-US" sz="1600" dirty="0">
                <a:latin typeface="+mj-lt"/>
                <a:hlinkClick r:id="rId5"/>
              </a:rPr>
              <a:t>http://127.0.0.1:8000/</a:t>
            </a:r>
            <a:r>
              <a:rPr lang="en-US" sz="1600" dirty="0">
                <a:latin typeface="+mj-lt"/>
              </a:rPr>
              <a:t>) in your browser.</a:t>
            </a:r>
          </a:p>
          <a:p>
            <a:pPr algn="just"/>
            <a:r>
              <a:rPr lang="en-US" sz="1600" dirty="0">
                <a:latin typeface="+mj-lt"/>
              </a:rPr>
              <a:t>Fill the form and use the “Predict” button to see the results.</a:t>
            </a:r>
            <a:endParaRPr lang="fr-FR" sz="1600" dirty="0">
              <a:latin typeface="+mj-lt"/>
            </a:endParaRPr>
          </a:p>
        </p:txBody>
      </p:sp>
    </p:spTree>
    <p:extLst>
      <p:ext uri="{BB962C8B-B14F-4D97-AF65-F5344CB8AC3E}">
        <p14:creationId xmlns:p14="http://schemas.microsoft.com/office/powerpoint/2010/main" val="321474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F7149BEC-279E-4864-A766-B8C5C0A60CCB}"/>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29" name="Rectangle 28">
            <a:extLst>
              <a:ext uri="{FF2B5EF4-FFF2-40B4-BE49-F238E27FC236}">
                <a16:creationId xmlns:a16="http://schemas.microsoft.com/office/drawing/2014/main" id="{392D9F9D-A9E9-4A10-8174-C1E45DD0ACE4}"/>
              </a:ext>
            </a:extLst>
          </p:cNvPr>
          <p:cNvSpPr/>
          <p:nvPr/>
        </p:nvSpPr>
        <p:spPr>
          <a:xfrm>
            <a:off x="6690" y="-4453"/>
            <a:ext cx="12211164"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CC3703-84D4-4F9A-8E16-7BD195A8AC34}"/>
              </a:ext>
            </a:extLst>
          </p:cNvPr>
          <p:cNvSpPr/>
          <p:nvPr/>
        </p:nvSpPr>
        <p:spPr>
          <a:xfrm>
            <a:off x="0" y="2366683"/>
            <a:ext cx="12192000" cy="2124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ZoneTexte 57">
            <a:extLst>
              <a:ext uri="{FF2B5EF4-FFF2-40B4-BE49-F238E27FC236}">
                <a16:creationId xmlns:a16="http://schemas.microsoft.com/office/drawing/2014/main" id="{0D2D1E8C-1989-4103-883A-6622FCCD0F70}"/>
              </a:ext>
            </a:extLst>
          </p:cNvPr>
          <p:cNvSpPr txBox="1"/>
          <p:nvPr/>
        </p:nvSpPr>
        <p:spPr>
          <a:xfrm>
            <a:off x="505747" y="2828836"/>
            <a:ext cx="11180507" cy="1200329"/>
          </a:xfrm>
          <a:prstGeom prst="rect">
            <a:avLst/>
          </a:prstGeom>
          <a:noFill/>
        </p:spPr>
        <p:txBody>
          <a:bodyPr wrap="square" lIns="91440" tIns="45720" rIns="91440" bIns="45720" rtlCol="0" anchor="t">
            <a:spAutoFit/>
          </a:bodyPr>
          <a:lstStyle/>
          <a:p>
            <a:pPr algn="ctr"/>
            <a:r>
              <a:rPr lang="fr-FR" sz="7200" b="1" dirty="0" err="1">
                <a:solidFill>
                  <a:srgbClr val="C40A6E"/>
                </a:solidFill>
                <a:latin typeface="+mj-lt"/>
              </a:rPr>
              <a:t>Presentation</a:t>
            </a:r>
            <a:r>
              <a:rPr lang="fr-FR" sz="7200" b="1" dirty="0">
                <a:solidFill>
                  <a:srgbClr val="C40A6E"/>
                </a:solidFill>
                <a:latin typeface="+mj-lt"/>
              </a:rPr>
              <a:t> of our </a:t>
            </a:r>
            <a:r>
              <a:rPr lang="fr-FR" sz="7200" b="1" dirty="0" err="1">
                <a:solidFill>
                  <a:srgbClr val="C40A6E"/>
                </a:solidFill>
                <a:latin typeface="+mj-lt"/>
              </a:rPr>
              <a:t>dataset</a:t>
            </a:r>
            <a:endParaRPr lang="fr-FR" sz="7200" b="1" dirty="0">
              <a:solidFill>
                <a:srgbClr val="C40A6E"/>
              </a:solidFill>
              <a:latin typeface="+mj-lt"/>
              <a:cs typeface="Calibri Light"/>
            </a:endParaRPr>
          </a:p>
        </p:txBody>
      </p:sp>
    </p:spTree>
    <p:extLst>
      <p:ext uri="{BB962C8B-B14F-4D97-AF65-F5344CB8AC3E}">
        <p14:creationId xmlns:p14="http://schemas.microsoft.com/office/powerpoint/2010/main" val="1983072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B40767-0535-4CB4-9B67-CFCCD635BD2F}"/>
              </a:ext>
            </a:extLst>
          </p:cNvPr>
          <p:cNvSpPr/>
          <p:nvPr/>
        </p:nvSpPr>
        <p:spPr>
          <a:xfrm>
            <a:off x="0" y="0"/>
            <a:ext cx="12192000" cy="828250"/>
          </a:xfrm>
          <a:prstGeom prst="rect">
            <a:avLst/>
          </a:prstGeom>
          <a:solidFill>
            <a:srgbClr val="C40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ZoneTexte 23">
            <a:extLst>
              <a:ext uri="{FF2B5EF4-FFF2-40B4-BE49-F238E27FC236}">
                <a16:creationId xmlns:a16="http://schemas.microsoft.com/office/drawing/2014/main" id="{DC6D1A0D-9A39-4A94-98E1-9EE406A46719}"/>
              </a:ext>
            </a:extLst>
          </p:cNvPr>
          <p:cNvSpPr txBox="1"/>
          <p:nvPr/>
        </p:nvSpPr>
        <p:spPr>
          <a:xfrm>
            <a:off x="347240" y="18693"/>
            <a:ext cx="6447260" cy="707886"/>
          </a:xfrm>
          <a:prstGeom prst="rect">
            <a:avLst/>
          </a:prstGeom>
          <a:noFill/>
        </p:spPr>
        <p:txBody>
          <a:bodyPr wrap="square" rtlCol="0">
            <a:spAutoFit/>
          </a:bodyPr>
          <a:lstStyle/>
          <a:p>
            <a:r>
              <a:rPr lang="fr-FR" sz="4000" b="1" dirty="0" err="1">
                <a:solidFill>
                  <a:schemeClr val="bg1"/>
                </a:solidFill>
                <a:latin typeface="+mj-lt"/>
              </a:rPr>
              <a:t>Presentation</a:t>
            </a:r>
            <a:r>
              <a:rPr lang="fr-FR" sz="4000" b="1" dirty="0">
                <a:solidFill>
                  <a:schemeClr val="bg1"/>
                </a:solidFill>
                <a:latin typeface="+mj-lt"/>
              </a:rPr>
              <a:t> of our data set</a:t>
            </a:r>
          </a:p>
        </p:txBody>
      </p:sp>
      <p:sp>
        <p:nvSpPr>
          <p:cNvPr id="41" name="ZoneTexte 40">
            <a:extLst>
              <a:ext uri="{FF2B5EF4-FFF2-40B4-BE49-F238E27FC236}">
                <a16:creationId xmlns:a16="http://schemas.microsoft.com/office/drawing/2014/main" id="{0A57D5E1-9669-4406-B03A-88C134E0986A}"/>
              </a:ext>
            </a:extLst>
          </p:cNvPr>
          <p:cNvSpPr txBox="1"/>
          <p:nvPr/>
        </p:nvSpPr>
        <p:spPr>
          <a:xfrm>
            <a:off x="209707" y="1031172"/>
            <a:ext cx="3587591" cy="2970044"/>
          </a:xfrm>
          <a:prstGeom prst="rect">
            <a:avLst/>
          </a:prstGeom>
          <a:noFill/>
        </p:spPr>
        <p:txBody>
          <a:bodyPr wrap="square">
            <a:spAutoFit/>
          </a:bodyPr>
          <a:lstStyle/>
          <a:p>
            <a:pPr algn="just"/>
            <a:r>
              <a:rPr lang="fr-FR" sz="1700" dirty="0">
                <a:effectLst/>
                <a:latin typeface="+mj-lt"/>
                <a:ea typeface="Calibri" panose="020F0502020204030204" pitchFamily="34" charset="0"/>
                <a:cs typeface="Times New Roman" panose="02020603050405020304" pitchFamily="18" charset="0"/>
              </a:rPr>
              <a:t>Our </a:t>
            </a:r>
            <a:r>
              <a:rPr lang="fr-FR" sz="1700" dirty="0" err="1">
                <a:effectLst/>
                <a:latin typeface="+mj-lt"/>
                <a:ea typeface="Calibri" panose="020F0502020204030204" pitchFamily="34" charset="0"/>
                <a:cs typeface="Times New Roman" panose="02020603050405020304" pitchFamily="18" charset="0"/>
              </a:rPr>
              <a:t>dataset</a:t>
            </a:r>
            <a:r>
              <a:rPr lang="fr-FR" sz="1700" dirty="0">
                <a:latin typeface="+mj-lt"/>
                <a:ea typeface="Calibri" panose="020F0502020204030204" pitchFamily="34" charset="0"/>
                <a:cs typeface="Times New Roman" panose="02020603050405020304" pitchFamily="18" charset="0"/>
              </a:rPr>
              <a:t>, created in 2013 by Mark Blair, Joe Thompson, Andrew </a:t>
            </a:r>
            <a:r>
              <a:rPr lang="fr-FR" sz="1700" dirty="0" err="1">
                <a:latin typeface="+mj-lt"/>
                <a:ea typeface="Calibri" panose="020F0502020204030204" pitchFamily="34" charset="0"/>
                <a:cs typeface="Times New Roman" panose="02020603050405020304" pitchFamily="18" charset="0"/>
              </a:rPr>
              <a:t>Henrey</a:t>
            </a:r>
            <a:r>
              <a:rPr lang="fr-FR" sz="1700" dirty="0">
                <a:latin typeface="+mj-lt"/>
                <a:ea typeface="Calibri" panose="020F0502020204030204" pitchFamily="34" charset="0"/>
                <a:cs typeface="Times New Roman" panose="02020603050405020304" pitchFamily="18" charset="0"/>
              </a:rPr>
              <a:t> and Bill Chen, </a:t>
            </a:r>
            <a:r>
              <a:rPr lang="fr-FR" sz="1700" dirty="0">
                <a:effectLst/>
                <a:latin typeface="+mj-lt"/>
                <a:ea typeface="Calibri" panose="020F0502020204030204" pitchFamily="34" charset="0"/>
                <a:cs typeface="Times New Roman" panose="02020603050405020304" pitchFamily="18" charset="0"/>
              </a:rPr>
              <a:t>is a </a:t>
            </a:r>
            <a:r>
              <a:rPr lang="fr-FR" sz="1700" dirty="0" err="1">
                <a:effectLst/>
                <a:latin typeface="+mj-lt"/>
                <a:ea typeface="Calibri" panose="020F0502020204030204" pitchFamily="34" charset="0"/>
                <a:cs typeface="Times New Roman" panose="02020603050405020304" pitchFamily="18" charset="0"/>
              </a:rPr>
              <a:t>survey</a:t>
            </a:r>
            <a:r>
              <a:rPr lang="fr-FR" sz="1700" dirty="0">
                <a:effectLst/>
                <a:latin typeface="+mj-lt"/>
                <a:ea typeface="Calibri" panose="020F0502020204030204" pitchFamily="34" charset="0"/>
                <a:cs typeface="Times New Roman" panose="02020603050405020304" pitchFamily="18" charset="0"/>
              </a:rPr>
              <a:t> of </a:t>
            </a:r>
            <a:r>
              <a:rPr lang="fr-FR" sz="1700" dirty="0" err="1">
                <a:effectLst/>
                <a:latin typeface="+mj-lt"/>
                <a:ea typeface="Calibri" panose="020F0502020204030204" pitchFamily="34" charset="0"/>
                <a:cs typeface="Times New Roman" panose="02020603050405020304" pitchFamily="18" charset="0"/>
              </a:rPr>
              <a:t>players</a:t>
            </a:r>
            <a:r>
              <a:rPr lang="fr-FR" sz="1700" dirty="0">
                <a:effectLst/>
                <a:latin typeface="+mj-lt"/>
                <a:ea typeface="Calibri" panose="020F0502020204030204" pitchFamily="34" charset="0"/>
                <a:cs typeface="Times New Roman" panose="02020603050405020304" pitchFamily="18" charset="0"/>
              </a:rPr>
              <a:t> </a:t>
            </a:r>
            <a:r>
              <a:rPr lang="fr-FR" sz="1700" dirty="0" err="1">
                <a:effectLst/>
                <a:latin typeface="+mj-lt"/>
                <a:ea typeface="Calibri" panose="020F0502020204030204" pitchFamily="34" charset="0"/>
                <a:cs typeface="Times New Roman" panose="02020603050405020304" pitchFamily="18" charset="0"/>
              </a:rPr>
              <a:t>from</a:t>
            </a:r>
            <a:r>
              <a:rPr lang="fr-FR" sz="1700" dirty="0">
                <a:effectLst/>
                <a:latin typeface="+mj-lt"/>
                <a:ea typeface="Calibri" panose="020F0502020204030204" pitchFamily="34" charset="0"/>
                <a:cs typeface="Times New Roman" panose="02020603050405020304" pitchFamily="18" charset="0"/>
              </a:rPr>
              <a:t> the </a:t>
            </a:r>
            <a:r>
              <a:rPr lang="fr-FR" sz="1700" dirty="0" err="1">
                <a:effectLst/>
                <a:latin typeface="+mj-lt"/>
                <a:ea typeface="Calibri" panose="020F0502020204030204" pitchFamily="34" charset="0"/>
                <a:cs typeface="Times New Roman" panose="02020603050405020304" pitchFamily="18" charset="0"/>
              </a:rPr>
              <a:t>video</a:t>
            </a:r>
            <a:r>
              <a:rPr lang="fr-FR" sz="1700" dirty="0">
                <a:effectLst/>
                <a:latin typeface="+mj-lt"/>
                <a:ea typeface="Calibri" panose="020F0502020204030204" pitchFamily="34" charset="0"/>
                <a:cs typeface="Times New Roman" panose="02020603050405020304" pitchFamily="18" charset="0"/>
              </a:rPr>
              <a:t> </a:t>
            </a:r>
            <a:r>
              <a:rPr lang="fr-FR" sz="1700" dirty="0" err="1">
                <a:effectLst/>
                <a:latin typeface="+mj-lt"/>
                <a:ea typeface="Calibri" panose="020F0502020204030204" pitchFamily="34" charset="0"/>
                <a:cs typeface="Times New Roman" panose="02020603050405020304" pitchFamily="18" charset="0"/>
              </a:rPr>
              <a:t>game</a:t>
            </a:r>
            <a:r>
              <a:rPr lang="fr-FR" sz="1700" dirty="0">
                <a:effectLst/>
                <a:latin typeface="+mj-lt"/>
                <a:ea typeface="Calibri" panose="020F0502020204030204" pitchFamily="34" charset="0"/>
                <a:cs typeface="Times New Roman" panose="02020603050405020304" pitchFamily="18" charset="0"/>
              </a:rPr>
              <a:t> </a:t>
            </a:r>
            <a:r>
              <a:rPr lang="fr-FR" sz="1700" dirty="0" err="1">
                <a:effectLst/>
                <a:latin typeface="+mj-lt"/>
                <a:ea typeface="Calibri" panose="020F0502020204030204" pitchFamily="34" charset="0"/>
                <a:cs typeface="Times New Roman" panose="02020603050405020304" pitchFamily="18" charset="0"/>
              </a:rPr>
              <a:t>StarCraft</a:t>
            </a:r>
            <a:r>
              <a:rPr lang="fr-FR" sz="1700" dirty="0">
                <a:effectLst/>
                <a:latin typeface="+mj-lt"/>
                <a:ea typeface="Calibri" panose="020F0502020204030204" pitchFamily="34" charset="0"/>
                <a:cs typeface="Times New Roman" panose="02020603050405020304" pitchFamily="18" charset="0"/>
              </a:rPr>
              <a:t> 2 which is a </a:t>
            </a:r>
            <a:r>
              <a:rPr lang="fr-FR" sz="1700" dirty="0" err="1">
                <a:effectLst/>
                <a:latin typeface="+mj-lt"/>
                <a:ea typeface="Calibri" panose="020F0502020204030204" pitchFamily="34" charset="0"/>
                <a:cs typeface="Times New Roman" panose="02020603050405020304" pitchFamily="18" charset="0"/>
              </a:rPr>
              <a:t>game</a:t>
            </a:r>
            <a:r>
              <a:rPr lang="fr-FR" sz="1700" dirty="0">
                <a:effectLst/>
                <a:latin typeface="+mj-lt"/>
                <a:ea typeface="Calibri" panose="020F0502020204030204" pitchFamily="34" charset="0"/>
                <a:cs typeface="Times New Roman" panose="02020603050405020304" pitchFamily="18" charset="0"/>
              </a:rPr>
              <a:t> of real-time science-fiction </a:t>
            </a:r>
            <a:r>
              <a:rPr lang="fr-FR" sz="1700" dirty="0" err="1">
                <a:effectLst/>
                <a:latin typeface="+mj-lt"/>
                <a:ea typeface="Calibri" panose="020F0502020204030204" pitchFamily="34" charset="0"/>
                <a:cs typeface="Times New Roman" panose="02020603050405020304" pitchFamily="18" charset="0"/>
              </a:rPr>
              <a:t>strategy</a:t>
            </a:r>
            <a:r>
              <a:rPr lang="fr-FR" sz="1700" dirty="0">
                <a:effectLst/>
                <a:latin typeface="+mj-lt"/>
                <a:ea typeface="Calibri" panose="020F0502020204030204" pitchFamily="34" charset="0"/>
                <a:cs typeface="Times New Roman" panose="02020603050405020304" pitchFamily="18" charset="0"/>
              </a:rPr>
              <a:t> </a:t>
            </a:r>
            <a:r>
              <a:rPr lang="fr-FR" sz="1700" dirty="0" err="1">
                <a:effectLst/>
                <a:latin typeface="+mj-lt"/>
                <a:ea typeface="Calibri" panose="020F0502020204030204" pitchFamily="34" charset="0"/>
                <a:cs typeface="Times New Roman" panose="02020603050405020304" pitchFamily="18" charset="0"/>
              </a:rPr>
              <a:t>developed</a:t>
            </a:r>
            <a:r>
              <a:rPr lang="fr-FR" sz="1700" dirty="0">
                <a:effectLst/>
                <a:latin typeface="+mj-lt"/>
                <a:ea typeface="Calibri" panose="020F0502020204030204" pitchFamily="34" charset="0"/>
                <a:cs typeface="Times New Roman" panose="02020603050405020304" pitchFamily="18" charset="0"/>
              </a:rPr>
              <a:t> and </a:t>
            </a:r>
            <a:r>
              <a:rPr lang="fr-FR" sz="1700" dirty="0" err="1">
                <a:effectLst/>
                <a:latin typeface="+mj-lt"/>
                <a:ea typeface="Calibri" panose="020F0502020204030204" pitchFamily="34" charset="0"/>
                <a:cs typeface="Times New Roman" panose="02020603050405020304" pitchFamily="18" charset="0"/>
              </a:rPr>
              <a:t>published</a:t>
            </a:r>
            <a:r>
              <a:rPr lang="fr-FR" sz="1700" dirty="0">
                <a:latin typeface="+mj-lt"/>
                <a:ea typeface="Calibri" panose="020F0502020204030204" pitchFamily="34" charset="0"/>
                <a:cs typeface="Times New Roman" panose="02020603050405020304" pitchFamily="18" charset="0"/>
              </a:rPr>
              <a:t> </a:t>
            </a:r>
            <a:r>
              <a:rPr lang="fr-FR" sz="1700" dirty="0">
                <a:effectLst/>
                <a:latin typeface="+mj-lt"/>
                <a:ea typeface="Calibri" panose="020F0502020204030204" pitchFamily="34" charset="0"/>
                <a:cs typeface="Times New Roman" panose="02020603050405020304" pitchFamily="18" charset="0"/>
              </a:rPr>
              <a:t>by Blizzard Entertainment.</a:t>
            </a:r>
          </a:p>
          <a:p>
            <a:pPr algn="just"/>
            <a:r>
              <a:rPr lang="fr-FR" sz="1700" dirty="0">
                <a:latin typeface="+mj-lt"/>
                <a:cs typeface="Times New Roman" panose="02020603050405020304" pitchFamily="18" charset="0"/>
              </a:rPr>
              <a:t>Our </a:t>
            </a:r>
            <a:r>
              <a:rPr lang="fr-FR" sz="1700" dirty="0" err="1">
                <a:latin typeface="+mj-lt"/>
                <a:cs typeface="Times New Roman" panose="02020603050405020304" pitchFamily="18" charset="0"/>
              </a:rPr>
              <a:t>dataset</a:t>
            </a:r>
            <a:r>
              <a:rPr lang="fr-FR" sz="1700" dirty="0">
                <a:latin typeface="+mj-lt"/>
                <a:cs typeface="Times New Roman" panose="02020603050405020304" pitchFamily="18" charset="0"/>
              </a:rPr>
              <a:t> is </a:t>
            </a:r>
            <a:r>
              <a:rPr lang="fr-FR" sz="1700" dirty="0" err="1">
                <a:latin typeface="+mj-lt"/>
                <a:cs typeface="Times New Roman" panose="02020603050405020304" pitchFamily="18" charset="0"/>
              </a:rPr>
              <a:t>composed</a:t>
            </a:r>
            <a:r>
              <a:rPr lang="fr-FR" sz="1700" dirty="0">
                <a:latin typeface="+mj-lt"/>
                <a:cs typeface="Times New Roman" panose="02020603050405020304" pitchFamily="18" charset="0"/>
              </a:rPr>
              <a:t> of 20 </a:t>
            </a:r>
            <a:r>
              <a:rPr lang="fr-FR" sz="1700" dirty="0" err="1">
                <a:latin typeface="+mj-lt"/>
                <a:cs typeface="Times New Roman" panose="02020603050405020304" pitchFamily="18" charset="0"/>
              </a:rPr>
              <a:t>features</a:t>
            </a:r>
            <a:r>
              <a:rPr lang="fr-FR" sz="1700" dirty="0">
                <a:latin typeface="+mj-lt"/>
                <a:cs typeface="Times New Roman" panose="02020603050405020304" pitchFamily="18" charset="0"/>
              </a:rPr>
              <a:t> (19 variables and our </a:t>
            </a:r>
            <a:r>
              <a:rPr lang="fr-FR" sz="1700" b="1" dirty="0" err="1">
                <a:latin typeface="+mj-lt"/>
                <a:cs typeface="Times New Roman" panose="02020603050405020304" pitchFamily="18" charset="0"/>
              </a:rPr>
              <a:t>target</a:t>
            </a:r>
            <a:r>
              <a:rPr lang="fr-FR" sz="1700" b="1" dirty="0">
                <a:latin typeface="+mj-lt"/>
                <a:cs typeface="Times New Roman" panose="02020603050405020304" pitchFamily="18" charset="0"/>
              </a:rPr>
              <a:t> which is LeagueIndex</a:t>
            </a:r>
            <a:r>
              <a:rPr lang="fr-FR" sz="1700" dirty="0">
                <a:latin typeface="+mj-lt"/>
                <a:cs typeface="Times New Roman" panose="02020603050405020304" pitchFamily="18" charset="0"/>
              </a:rPr>
              <a:t>) and 3395 instances of </a:t>
            </a:r>
            <a:r>
              <a:rPr lang="fr-FR" sz="1700" dirty="0" err="1">
                <a:latin typeface="+mj-lt"/>
                <a:cs typeface="Times New Roman" panose="02020603050405020304" pitchFamily="18" charset="0"/>
              </a:rPr>
              <a:t>players</a:t>
            </a:r>
            <a:r>
              <a:rPr lang="fr-FR" sz="1700" dirty="0">
                <a:latin typeface="+mj-lt"/>
                <a:cs typeface="Times New Roman" panose="02020603050405020304" pitchFamily="18" charset="0"/>
              </a:rPr>
              <a:t>.</a:t>
            </a:r>
            <a:endParaRPr lang="en-US" sz="1700" dirty="0">
              <a:latin typeface="+mj-lt"/>
            </a:endParaRPr>
          </a:p>
        </p:txBody>
      </p:sp>
      <p:sp>
        <p:nvSpPr>
          <p:cNvPr id="44" name="ZoneTexte 43">
            <a:extLst>
              <a:ext uri="{FF2B5EF4-FFF2-40B4-BE49-F238E27FC236}">
                <a16:creationId xmlns:a16="http://schemas.microsoft.com/office/drawing/2014/main" id="{67214F90-FFD4-44D2-871F-F5238CF3F64E}"/>
              </a:ext>
            </a:extLst>
          </p:cNvPr>
          <p:cNvSpPr txBox="1"/>
          <p:nvPr/>
        </p:nvSpPr>
        <p:spPr>
          <a:xfrm>
            <a:off x="209707" y="4149566"/>
            <a:ext cx="3587591" cy="2708434"/>
          </a:xfrm>
          <a:prstGeom prst="rect">
            <a:avLst/>
          </a:prstGeom>
          <a:noFill/>
        </p:spPr>
        <p:txBody>
          <a:bodyPr wrap="square">
            <a:spAutoFit/>
          </a:bodyPr>
          <a:lstStyle/>
          <a:p>
            <a:pPr algn="just"/>
            <a:r>
              <a:rPr lang="fr-FR" sz="1700" dirty="0">
                <a:latin typeface="+mj-lt"/>
                <a:cs typeface="Times New Roman" panose="02020603050405020304" pitchFamily="18" charset="0"/>
              </a:rPr>
              <a:t>The </a:t>
            </a:r>
            <a:r>
              <a:rPr lang="fr-FR" sz="1700" dirty="0" err="1">
                <a:latin typeface="+mj-lt"/>
                <a:cs typeface="Times New Roman" panose="02020603050405020304" pitchFamily="18" charset="0"/>
              </a:rPr>
              <a:t>dataset</a:t>
            </a:r>
            <a:r>
              <a:rPr lang="fr-FR" sz="1700" dirty="0">
                <a:latin typeface="+mj-lt"/>
                <a:cs typeface="Times New Roman" panose="02020603050405020304" pitchFamily="18" charset="0"/>
              </a:rPr>
              <a:t> </a:t>
            </a:r>
            <a:r>
              <a:rPr lang="fr-FR" sz="1700" dirty="0" err="1">
                <a:latin typeface="+mj-lt"/>
                <a:cs typeface="Times New Roman" panose="02020603050405020304" pitchFamily="18" charset="0"/>
              </a:rPr>
              <a:t>contained</a:t>
            </a:r>
            <a:r>
              <a:rPr lang="fr-FR" sz="1700" dirty="0">
                <a:latin typeface="+mj-lt"/>
                <a:cs typeface="Times New Roman" panose="02020603050405020304" pitchFamily="18" charset="0"/>
              </a:rPr>
              <a:t> </a:t>
            </a:r>
            <a:r>
              <a:rPr lang="fr-FR" sz="1700" dirty="0" err="1">
                <a:latin typeface="+mj-lt"/>
                <a:cs typeface="Times New Roman" panose="02020603050405020304" pitchFamily="18" charset="0"/>
              </a:rPr>
              <a:t>some</a:t>
            </a:r>
            <a:r>
              <a:rPr lang="fr-FR" sz="1700" dirty="0">
                <a:latin typeface="+mj-lt"/>
                <a:cs typeface="Times New Roman" panose="02020603050405020304" pitchFamily="18" charset="0"/>
              </a:rPr>
              <a:t> </a:t>
            </a:r>
            <a:r>
              <a:rPr lang="fr-FR" sz="1700" dirty="0" err="1">
                <a:latin typeface="+mj-lt"/>
                <a:cs typeface="Times New Roman" panose="02020603050405020304" pitchFamily="18" charset="0"/>
              </a:rPr>
              <a:t>technical</a:t>
            </a:r>
            <a:r>
              <a:rPr lang="fr-FR" sz="1700" dirty="0">
                <a:latin typeface="+mj-lt"/>
                <a:cs typeface="Times New Roman" panose="02020603050405020304" pitchFamily="18" charset="0"/>
              </a:rPr>
              <a:t> </a:t>
            </a:r>
            <a:r>
              <a:rPr lang="fr-FR" sz="1700" dirty="0" err="1">
                <a:latin typeface="+mj-lt"/>
                <a:cs typeface="Times New Roman" panose="02020603050405020304" pitchFamily="18" charset="0"/>
              </a:rPr>
              <a:t>features</a:t>
            </a:r>
            <a:r>
              <a:rPr lang="fr-FR" sz="1700" dirty="0">
                <a:latin typeface="+mj-lt"/>
                <a:cs typeface="Times New Roman" panose="02020603050405020304" pitchFamily="18" charset="0"/>
              </a:rPr>
              <a:t> </a:t>
            </a:r>
            <a:r>
              <a:rPr lang="fr-FR" sz="1700" dirty="0" err="1">
                <a:latin typeface="+mj-lt"/>
                <a:cs typeface="Times New Roman" panose="02020603050405020304" pitchFamily="18" charset="0"/>
              </a:rPr>
              <a:t>such</a:t>
            </a:r>
            <a:r>
              <a:rPr lang="fr-FR" sz="1700" dirty="0">
                <a:latin typeface="+mj-lt"/>
                <a:cs typeface="Times New Roman" panose="02020603050405020304" pitchFamily="18" charset="0"/>
              </a:rPr>
              <a:t> as :</a:t>
            </a:r>
          </a:p>
          <a:p>
            <a:pPr algn="just"/>
            <a:r>
              <a:rPr lang="fr-FR" sz="1700" dirty="0">
                <a:latin typeface="+mj-lt"/>
                <a:cs typeface="Times New Roman" panose="02020603050405020304" pitchFamily="18" charset="0"/>
              </a:rPr>
              <a:t>- 1 seconde = 88,1 timestamp (</a:t>
            </a:r>
            <a:r>
              <a:rPr lang="fr-FR" sz="1700" dirty="0" err="1">
                <a:latin typeface="+mj-lt"/>
                <a:cs typeface="Times New Roman" panose="02020603050405020304" pitchFamily="18" charset="0"/>
              </a:rPr>
              <a:t>game</a:t>
            </a:r>
            <a:r>
              <a:rPr lang="fr-FR" sz="1700" dirty="0">
                <a:latin typeface="+mj-lt"/>
                <a:cs typeface="Times New Roman" panose="02020603050405020304" pitchFamily="18" charset="0"/>
              </a:rPr>
              <a:t> time system).</a:t>
            </a:r>
          </a:p>
          <a:p>
            <a:pPr algn="just"/>
            <a:r>
              <a:rPr lang="fr-FR" sz="1700" dirty="0">
                <a:latin typeface="+mj-lt"/>
                <a:cs typeface="Times New Roman" panose="02020603050405020304" pitchFamily="18" charset="0"/>
              </a:rPr>
              <a:t>- PAC which </a:t>
            </a:r>
            <a:r>
              <a:rPr lang="fr-FR" sz="1700" dirty="0" err="1">
                <a:latin typeface="+mj-lt"/>
                <a:cs typeface="Times New Roman" panose="02020603050405020304" pitchFamily="18" charset="0"/>
              </a:rPr>
              <a:t>means</a:t>
            </a:r>
            <a:r>
              <a:rPr lang="fr-FR" sz="1700" dirty="0">
                <a:latin typeface="+mj-lt"/>
                <a:cs typeface="Times New Roman" panose="02020603050405020304" pitchFamily="18" charset="0"/>
              </a:rPr>
              <a:t> Perception-Action Cycle, this is all the actions </a:t>
            </a:r>
            <a:r>
              <a:rPr lang="fr-FR" sz="1700" dirty="0" err="1">
                <a:latin typeface="+mj-lt"/>
                <a:cs typeface="Times New Roman" panose="02020603050405020304" pitchFamily="18" charset="0"/>
              </a:rPr>
              <a:t>done</a:t>
            </a:r>
            <a:r>
              <a:rPr lang="fr-FR" sz="1700" dirty="0">
                <a:latin typeface="+mj-lt"/>
                <a:cs typeface="Times New Roman" panose="02020603050405020304" pitchFamily="18" charset="0"/>
              </a:rPr>
              <a:t> by a </a:t>
            </a:r>
            <a:r>
              <a:rPr lang="fr-FR" sz="1700" dirty="0" err="1">
                <a:latin typeface="+mj-lt"/>
                <a:cs typeface="Times New Roman" panose="02020603050405020304" pitchFamily="18" charset="0"/>
              </a:rPr>
              <a:t>player</a:t>
            </a:r>
            <a:r>
              <a:rPr lang="fr-FR" sz="1700" dirty="0">
                <a:latin typeface="+mj-lt"/>
                <a:cs typeface="Times New Roman" panose="02020603050405020304" pitchFamily="18" charset="0"/>
              </a:rPr>
              <a:t> in a </a:t>
            </a:r>
            <a:r>
              <a:rPr lang="fr-FR" sz="1700" dirty="0" err="1">
                <a:latin typeface="+mj-lt"/>
                <a:cs typeface="Times New Roman" panose="02020603050405020304" pitchFamily="18" charset="0"/>
              </a:rPr>
              <a:t>specific</a:t>
            </a:r>
            <a:r>
              <a:rPr lang="fr-FR" sz="1700" dirty="0">
                <a:latin typeface="+mj-lt"/>
                <a:cs typeface="Times New Roman" panose="02020603050405020304" pitchFamily="18" charset="0"/>
              </a:rPr>
              <a:t> area of the carte.</a:t>
            </a:r>
          </a:p>
          <a:p>
            <a:pPr algn="just"/>
            <a:r>
              <a:rPr lang="en-US" sz="1700" dirty="0">
                <a:latin typeface="+mj-lt"/>
              </a:rPr>
              <a:t>- Hotkeys that are keys used as keyboard shortcut for perform specific actions on the game.</a:t>
            </a:r>
          </a:p>
        </p:txBody>
      </p:sp>
      <p:graphicFrame>
        <p:nvGraphicFramePr>
          <p:cNvPr id="20" name="Tableau 20">
            <a:extLst>
              <a:ext uri="{FF2B5EF4-FFF2-40B4-BE49-F238E27FC236}">
                <a16:creationId xmlns:a16="http://schemas.microsoft.com/office/drawing/2014/main" id="{B052D1B8-1229-49B8-BC24-18A7B9BAA40E}"/>
              </a:ext>
            </a:extLst>
          </p:cNvPr>
          <p:cNvGraphicFramePr>
            <a:graphicFrameLocks noGrp="1"/>
          </p:cNvGraphicFramePr>
          <p:nvPr>
            <p:extLst>
              <p:ext uri="{D42A27DB-BD31-4B8C-83A1-F6EECF244321}">
                <p14:modId xmlns:p14="http://schemas.microsoft.com/office/powerpoint/2010/main" val="3006684646"/>
              </p:ext>
            </p:extLst>
          </p:nvPr>
        </p:nvGraphicFramePr>
        <p:xfrm>
          <a:off x="3962400" y="1032821"/>
          <a:ext cx="7993128" cy="5760720"/>
        </p:xfrm>
        <a:graphic>
          <a:graphicData uri="http://schemas.openxmlformats.org/drawingml/2006/table">
            <a:tbl>
              <a:tblPr firstRow="1" bandRow="1">
                <a:tableStyleId>{D03447BB-5D67-496B-8E87-E561075AD55C}</a:tableStyleId>
              </a:tblPr>
              <a:tblGrid>
                <a:gridCol w="1566482">
                  <a:extLst>
                    <a:ext uri="{9D8B030D-6E8A-4147-A177-3AD203B41FA5}">
                      <a16:colId xmlns:a16="http://schemas.microsoft.com/office/drawing/2014/main" val="351428513"/>
                    </a:ext>
                  </a:extLst>
                </a:gridCol>
                <a:gridCol w="5684953">
                  <a:extLst>
                    <a:ext uri="{9D8B030D-6E8A-4147-A177-3AD203B41FA5}">
                      <a16:colId xmlns:a16="http://schemas.microsoft.com/office/drawing/2014/main" val="1200397266"/>
                    </a:ext>
                  </a:extLst>
                </a:gridCol>
                <a:gridCol w="741693">
                  <a:extLst>
                    <a:ext uri="{9D8B030D-6E8A-4147-A177-3AD203B41FA5}">
                      <a16:colId xmlns:a16="http://schemas.microsoft.com/office/drawing/2014/main" val="3371312071"/>
                    </a:ext>
                  </a:extLst>
                </a:gridCol>
              </a:tblGrid>
              <a:tr h="0">
                <a:tc>
                  <a:txBody>
                    <a:bodyPr/>
                    <a:lstStyle/>
                    <a:p>
                      <a:r>
                        <a:rPr lang="fr-FR" sz="1200" noProof="0" dirty="0" err="1"/>
                        <a:t>Features</a:t>
                      </a:r>
                      <a:r>
                        <a:rPr lang="fr-FR" sz="1200" noProof="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91614919"/>
                  </a:ext>
                </a:extLst>
              </a:tr>
              <a:tr h="232323">
                <a:tc>
                  <a:txBody>
                    <a:bodyPr/>
                    <a:lstStyle/>
                    <a:p>
                      <a:r>
                        <a:rPr lang="fr-FR" sz="1200" noProof="0" dirty="0" err="1"/>
                        <a:t>GameID</a:t>
                      </a:r>
                      <a:r>
                        <a:rPr lang="fr-FR" sz="1200" noProof="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Unique ID number for each game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Integer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1781463230"/>
                  </a:ext>
                </a:extLst>
              </a:tr>
              <a:tr h="240511">
                <a:tc>
                  <a:txBody>
                    <a:bodyPr/>
                    <a:lstStyle/>
                    <a:p>
                      <a:r>
                        <a:rPr lang="fr-FR" sz="1200" noProof="0" dirty="0"/>
                        <a:t>LeagueIndex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From 1 to 8 (Bronze, Silver, Gold, Platinum, Diamond, Master, </a:t>
                      </a:r>
                      <a:r>
                        <a:rPr lang="en-US" sz="1200" dirty="0" err="1"/>
                        <a:t>GrandMaster</a:t>
                      </a:r>
                      <a:r>
                        <a:rPr lang="en-US" sz="1200" dirty="0"/>
                        <a:t>, Professional)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Integer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3858361382"/>
                  </a:ext>
                </a:extLst>
              </a:tr>
              <a:tr h="232323">
                <a:tc>
                  <a:txBody>
                    <a:bodyPr/>
                    <a:lstStyle/>
                    <a:p>
                      <a:r>
                        <a:rPr lang="fr-FR" sz="1200" noProof="0" dirty="0"/>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Age of the player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Integer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2282283520"/>
                  </a:ext>
                </a:extLst>
              </a:tr>
              <a:tr h="232323">
                <a:tc>
                  <a:txBody>
                    <a:bodyPr/>
                    <a:lstStyle/>
                    <a:p>
                      <a:r>
                        <a:rPr lang="fr-FR" sz="1200" noProof="0" dirty="0" err="1"/>
                        <a:t>HoursPerWeek</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Reported hours spent playing per week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Integer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1023085401"/>
                  </a:ext>
                </a:extLst>
              </a:tr>
              <a:tr h="232323">
                <a:tc>
                  <a:txBody>
                    <a:bodyPr/>
                    <a:lstStyle/>
                    <a:p>
                      <a:r>
                        <a:rPr lang="fr-FR" sz="1200" noProof="0" dirty="0" err="1"/>
                        <a:t>TotalHours</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Reported total hours spent playing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Integer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291499680"/>
                  </a:ext>
                </a:extLst>
              </a:tr>
              <a:tr h="232323">
                <a:tc>
                  <a:txBody>
                    <a:bodyPr/>
                    <a:lstStyle/>
                    <a:p>
                      <a:r>
                        <a:rPr lang="fr-FR" sz="1200" noProof="0" dirty="0"/>
                        <a:t>APM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Action per 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1879224458"/>
                  </a:ext>
                </a:extLst>
              </a:tr>
              <a:tr h="232323">
                <a:tc>
                  <a:txBody>
                    <a:bodyPr/>
                    <a:lstStyle/>
                    <a:p>
                      <a:r>
                        <a:rPr lang="fr-FR" sz="1200" noProof="0" dirty="0" err="1"/>
                        <a:t>SelectByHotkeys</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Number of unit or building selections made using hotkeys per 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3420648660"/>
                  </a:ext>
                </a:extLst>
              </a:tr>
              <a:tr h="232323">
                <a:tc>
                  <a:txBody>
                    <a:bodyPr/>
                    <a:lstStyle/>
                    <a:p>
                      <a:r>
                        <a:rPr lang="fr-FR" sz="1200" noProof="0" dirty="0" err="1"/>
                        <a:t>AssignToHotkeys</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Number of units or buildings assigned to hotkeys per 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1551932286"/>
                  </a:ext>
                </a:extLst>
              </a:tr>
              <a:tr h="232323">
                <a:tc>
                  <a:txBody>
                    <a:bodyPr/>
                    <a:lstStyle/>
                    <a:p>
                      <a:r>
                        <a:rPr lang="fr-FR" sz="1200" noProof="0" dirty="0" err="1"/>
                        <a:t>UniqueHotkeys</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Number of unique hotkeys used per 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1010530483"/>
                  </a:ext>
                </a:extLst>
              </a:tr>
              <a:tr h="232323">
                <a:tc>
                  <a:txBody>
                    <a:bodyPr/>
                    <a:lstStyle/>
                    <a:p>
                      <a:r>
                        <a:rPr lang="fr-FR" sz="1200" noProof="0" dirty="0" err="1"/>
                        <a:t>MinimapAttacks</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Number of attack actions on </a:t>
                      </a:r>
                      <a:r>
                        <a:rPr lang="en-US" sz="1200" dirty="0" err="1"/>
                        <a:t>minimap</a:t>
                      </a:r>
                      <a:r>
                        <a:rPr lang="en-US" sz="1200" dirty="0"/>
                        <a:t> per 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200" dirty="0"/>
                        <a:t>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42799862"/>
                  </a:ext>
                </a:extLst>
              </a:tr>
              <a:tr h="232323">
                <a:tc>
                  <a:txBody>
                    <a:bodyPr/>
                    <a:lstStyle/>
                    <a:p>
                      <a:r>
                        <a:rPr lang="fr-FR" sz="1200" noProof="0" dirty="0" err="1"/>
                        <a:t>MinimapRightClicks</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Number</a:t>
                      </a:r>
                      <a:r>
                        <a:rPr lang="fr-FR" sz="1200" noProof="0" dirty="0"/>
                        <a:t> of right-clicks on </a:t>
                      </a:r>
                      <a:r>
                        <a:rPr lang="fr-FR" sz="1200" noProof="0" dirty="0" err="1"/>
                        <a:t>minimap</a:t>
                      </a:r>
                      <a:r>
                        <a:rPr lang="fr-FR" sz="1200" noProof="0" dirty="0"/>
                        <a:t> per 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Float</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362008626"/>
                  </a:ext>
                </a:extLst>
              </a:tr>
              <a:tr h="232323">
                <a:tc>
                  <a:txBody>
                    <a:bodyPr/>
                    <a:lstStyle/>
                    <a:p>
                      <a:r>
                        <a:rPr lang="fr-FR" sz="1200" noProof="0" dirty="0" err="1"/>
                        <a:t>NumberOfPACs</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Number</a:t>
                      </a:r>
                      <a:r>
                        <a:rPr lang="fr-FR" sz="1200" noProof="0" dirty="0"/>
                        <a:t> of </a:t>
                      </a:r>
                      <a:r>
                        <a:rPr lang="fr-FR" sz="1200" noProof="0" dirty="0" err="1"/>
                        <a:t>PACs</a:t>
                      </a:r>
                      <a:r>
                        <a:rPr lang="fr-FR" sz="1200" noProof="0" dirty="0"/>
                        <a:t> per 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Float</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3231407800"/>
                  </a:ext>
                </a:extLst>
              </a:tr>
              <a:tr h="232323">
                <a:tc>
                  <a:txBody>
                    <a:bodyPr/>
                    <a:lstStyle/>
                    <a:p>
                      <a:r>
                        <a:rPr lang="fr-FR" sz="1200" noProof="0" dirty="0" err="1"/>
                        <a:t>GapBetweenPACs</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Mean</a:t>
                      </a:r>
                      <a:r>
                        <a:rPr lang="fr-FR" sz="1200" noProof="0" dirty="0"/>
                        <a:t> duration in millisecondes between </a:t>
                      </a:r>
                      <a:r>
                        <a:rPr lang="fr-FR" sz="1200" noProof="0" dirty="0" err="1"/>
                        <a:t>PACs</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Float</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1583334668"/>
                  </a:ext>
                </a:extLst>
              </a:tr>
              <a:tr h="232323">
                <a:tc>
                  <a:txBody>
                    <a:bodyPr/>
                    <a:lstStyle/>
                    <a:p>
                      <a:r>
                        <a:rPr lang="fr-FR" sz="1200" noProof="0" dirty="0" err="1"/>
                        <a:t>ActionLatency</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Mean</a:t>
                      </a:r>
                      <a:r>
                        <a:rPr lang="fr-FR" sz="1200" noProof="0" dirty="0"/>
                        <a:t> </a:t>
                      </a:r>
                      <a:r>
                        <a:rPr lang="fr-FR" sz="1200" noProof="0" dirty="0" err="1"/>
                        <a:t>latency</a:t>
                      </a:r>
                      <a:r>
                        <a:rPr lang="fr-FR" sz="1200" noProof="0" dirty="0"/>
                        <a:t> </a:t>
                      </a:r>
                      <a:r>
                        <a:rPr lang="fr-FR" sz="1200" noProof="0" dirty="0" err="1"/>
                        <a:t>from</a:t>
                      </a:r>
                      <a:r>
                        <a:rPr lang="fr-FR" sz="1200" noProof="0" dirty="0"/>
                        <a:t> the </a:t>
                      </a:r>
                      <a:r>
                        <a:rPr lang="fr-FR" sz="1200" noProof="0" dirty="0" err="1"/>
                        <a:t>onset</a:t>
                      </a:r>
                      <a:r>
                        <a:rPr lang="fr-FR" sz="1200" noProof="0" dirty="0"/>
                        <a:t> of a </a:t>
                      </a:r>
                      <a:r>
                        <a:rPr lang="fr-FR" sz="1200" noProof="0" dirty="0" err="1"/>
                        <a:t>PACs</a:t>
                      </a:r>
                      <a:r>
                        <a:rPr lang="fr-FR" sz="1200" noProof="0" dirty="0"/>
                        <a:t> to </a:t>
                      </a:r>
                      <a:r>
                        <a:rPr lang="fr-FR" sz="1200" noProof="0" dirty="0" err="1"/>
                        <a:t>their</a:t>
                      </a:r>
                      <a:r>
                        <a:rPr lang="fr-FR" sz="1200" noProof="0" dirty="0"/>
                        <a:t> first action in </a:t>
                      </a:r>
                      <a:r>
                        <a:rPr lang="fr-FR" sz="1200" noProof="0" dirty="0" err="1"/>
                        <a:t>milliseconds</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Float</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2150002308"/>
                  </a:ext>
                </a:extLst>
              </a:tr>
              <a:tr h="232323">
                <a:tc>
                  <a:txBody>
                    <a:bodyPr/>
                    <a:lstStyle/>
                    <a:p>
                      <a:r>
                        <a:rPr lang="fr-FR" sz="1200" noProof="0" dirty="0" err="1"/>
                        <a:t>ActionsInPAC</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Mean</a:t>
                      </a:r>
                      <a:r>
                        <a:rPr lang="fr-FR" sz="1200" noProof="0" dirty="0"/>
                        <a:t> </a:t>
                      </a:r>
                      <a:r>
                        <a:rPr lang="fr-FR" sz="1200" noProof="0" dirty="0" err="1"/>
                        <a:t>number</a:t>
                      </a:r>
                      <a:r>
                        <a:rPr lang="fr-FR" sz="1200" noProof="0" dirty="0"/>
                        <a:t> of actions </a:t>
                      </a:r>
                      <a:r>
                        <a:rPr lang="fr-FR" sz="1200" noProof="0" dirty="0" err="1"/>
                        <a:t>within</a:t>
                      </a:r>
                      <a:r>
                        <a:rPr lang="fr-FR" sz="1200" noProof="0" dirty="0"/>
                        <a:t> each PAC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Float</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1830325743"/>
                  </a:ext>
                </a:extLst>
              </a:tr>
              <a:tr h="232323">
                <a:tc>
                  <a:txBody>
                    <a:bodyPr/>
                    <a:lstStyle/>
                    <a:p>
                      <a:r>
                        <a:rPr lang="fr-FR" sz="1200" noProof="0" dirty="0" err="1"/>
                        <a:t>TotalMapExplored</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a:t>The </a:t>
                      </a:r>
                      <a:r>
                        <a:rPr lang="fr-FR" sz="1200" noProof="0" dirty="0" err="1"/>
                        <a:t>number</a:t>
                      </a:r>
                      <a:r>
                        <a:rPr lang="fr-FR" sz="1200" noProof="0" dirty="0"/>
                        <a:t> of 24x24 </a:t>
                      </a:r>
                      <a:r>
                        <a:rPr lang="fr-FR" sz="1200" noProof="0" dirty="0" err="1"/>
                        <a:t>game</a:t>
                      </a:r>
                      <a:r>
                        <a:rPr lang="fr-FR" sz="1200" noProof="0" dirty="0"/>
                        <a:t> </a:t>
                      </a:r>
                      <a:r>
                        <a:rPr lang="fr-FR" sz="1200" noProof="0" dirty="0" err="1"/>
                        <a:t>coordinate</a:t>
                      </a:r>
                      <a:r>
                        <a:rPr lang="fr-FR" sz="1200" noProof="0" dirty="0"/>
                        <a:t> </a:t>
                      </a:r>
                      <a:r>
                        <a:rPr lang="fr-FR" sz="1200" noProof="0" dirty="0" err="1"/>
                        <a:t>grids</a:t>
                      </a:r>
                      <a:r>
                        <a:rPr lang="fr-FR" sz="1200" noProof="0" dirty="0"/>
                        <a:t> </a:t>
                      </a:r>
                      <a:r>
                        <a:rPr lang="fr-FR" sz="1200" noProof="0" dirty="0" err="1"/>
                        <a:t>viewed</a:t>
                      </a:r>
                      <a:r>
                        <a:rPr lang="fr-FR" sz="1200" noProof="0" dirty="0"/>
                        <a:t> by the </a:t>
                      </a:r>
                      <a:r>
                        <a:rPr lang="fr-FR" sz="1200" noProof="0" dirty="0" err="1"/>
                        <a:t>player</a:t>
                      </a:r>
                      <a:r>
                        <a:rPr lang="fr-FR" sz="1200" noProof="0" dirty="0"/>
                        <a:t> per 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83877875"/>
                  </a:ext>
                </a:extLst>
              </a:tr>
              <a:tr h="232323">
                <a:tc>
                  <a:txBody>
                    <a:bodyPr/>
                    <a:lstStyle/>
                    <a:p>
                      <a:r>
                        <a:rPr lang="fr-FR" sz="1200" noProof="0" dirty="0" err="1"/>
                        <a:t>WorkersMade</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Number</a:t>
                      </a:r>
                      <a:r>
                        <a:rPr lang="fr-FR" sz="1200" noProof="0" dirty="0"/>
                        <a:t> of </a:t>
                      </a:r>
                      <a:r>
                        <a:rPr lang="fr-FR" sz="1200" noProof="0" dirty="0" err="1"/>
                        <a:t>SCVs</a:t>
                      </a:r>
                      <a:r>
                        <a:rPr lang="fr-FR" sz="1200" noProof="0" dirty="0"/>
                        <a:t>, drones, and probes </a:t>
                      </a:r>
                      <a:r>
                        <a:rPr lang="fr-FR" sz="1200" noProof="0" dirty="0" err="1"/>
                        <a:t>trained</a:t>
                      </a:r>
                      <a:r>
                        <a:rPr lang="fr-FR" sz="1200" noProof="0" dirty="0"/>
                        <a:t> per 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Float</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3229736573"/>
                  </a:ext>
                </a:extLst>
              </a:tr>
              <a:tr h="232323">
                <a:tc>
                  <a:txBody>
                    <a:bodyPr/>
                    <a:lstStyle/>
                    <a:p>
                      <a:r>
                        <a:rPr lang="fr-FR" sz="1200" noProof="0" dirty="0" err="1"/>
                        <a:t>UniqueUnitsMade</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a:t>Unique </a:t>
                      </a:r>
                      <a:r>
                        <a:rPr lang="fr-FR" sz="1200" noProof="0" dirty="0" err="1"/>
                        <a:t>unites</a:t>
                      </a:r>
                      <a:r>
                        <a:rPr lang="fr-FR" sz="1200" noProof="0" dirty="0"/>
                        <a:t> made per 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3853721131"/>
                  </a:ext>
                </a:extLst>
              </a:tr>
              <a:tr h="232323">
                <a:tc>
                  <a:txBody>
                    <a:bodyPr/>
                    <a:lstStyle/>
                    <a:p>
                      <a:r>
                        <a:rPr lang="fr-FR" sz="1200" noProof="0" dirty="0" err="1"/>
                        <a:t>ComplexUnitsMade</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Number</a:t>
                      </a:r>
                      <a:r>
                        <a:rPr lang="fr-FR" sz="1200" noProof="0" dirty="0"/>
                        <a:t> of </a:t>
                      </a:r>
                      <a:r>
                        <a:rPr lang="fr-FR" sz="1200" noProof="0" dirty="0" err="1"/>
                        <a:t>ghosts</a:t>
                      </a:r>
                      <a:r>
                        <a:rPr lang="fr-FR" sz="1200" noProof="0" dirty="0"/>
                        <a:t>, </a:t>
                      </a:r>
                      <a:r>
                        <a:rPr lang="fr-FR" sz="1200" noProof="0" dirty="0" err="1"/>
                        <a:t>infestors</a:t>
                      </a:r>
                      <a:r>
                        <a:rPr lang="fr-FR" sz="1200" noProof="0" dirty="0"/>
                        <a:t> and high </a:t>
                      </a:r>
                      <a:r>
                        <a:rPr lang="fr-FR" sz="1200" noProof="0" dirty="0" err="1"/>
                        <a:t>templars</a:t>
                      </a:r>
                      <a:r>
                        <a:rPr lang="fr-FR" sz="1200" noProof="0" dirty="0"/>
                        <a:t> </a:t>
                      </a:r>
                      <a:r>
                        <a:rPr lang="fr-FR" sz="1200" noProof="0" dirty="0" err="1"/>
                        <a:t>trained</a:t>
                      </a:r>
                      <a:r>
                        <a:rPr lang="fr-FR" sz="1200" noProof="0" dirty="0"/>
                        <a:t> per 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Float</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3543547518"/>
                  </a:ext>
                </a:extLst>
              </a:tr>
              <a:tr h="232323">
                <a:tc>
                  <a:txBody>
                    <a:bodyPr/>
                    <a:lstStyle/>
                    <a:p>
                      <a:r>
                        <a:rPr lang="fr-FR" sz="1200" noProof="0" dirty="0" err="1"/>
                        <a:t>ComplexAbilitiesUsed</a:t>
                      </a:r>
                      <a:endParaRPr lang="fr-FR"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Abilities</a:t>
                      </a:r>
                      <a:r>
                        <a:rPr lang="fr-FR" sz="1200" noProof="0" dirty="0"/>
                        <a:t> </a:t>
                      </a:r>
                      <a:r>
                        <a:rPr lang="fr-FR" sz="1200" noProof="0" dirty="0" err="1"/>
                        <a:t>requiring</a:t>
                      </a:r>
                      <a:r>
                        <a:rPr lang="fr-FR" sz="1200" noProof="0" dirty="0"/>
                        <a:t> </a:t>
                      </a:r>
                      <a:r>
                        <a:rPr lang="fr-FR" sz="1200" noProof="0" dirty="0" err="1"/>
                        <a:t>specific</a:t>
                      </a:r>
                      <a:r>
                        <a:rPr lang="fr-FR" sz="1200" noProof="0" dirty="0"/>
                        <a:t> </a:t>
                      </a:r>
                      <a:r>
                        <a:rPr lang="fr-FR" sz="1200" noProof="0" dirty="0" err="1"/>
                        <a:t>targeting</a:t>
                      </a:r>
                      <a:r>
                        <a:rPr lang="fr-FR" sz="1200" noProof="0" dirty="0"/>
                        <a:t> instructions </a:t>
                      </a:r>
                      <a:r>
                        <a:rPr lang="fr-FR" sz="1200" noProof="0" dirty="0" err="1"/>
                        <a:t>used</a:t>
                      </a:r>
                      <a:r>
                        <a:rPr lang="fr-FR" sz="1200" noProof="0" dirty="0"/>
                        <a:t> per 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200" noProof="0" dirty="0" err="1"/>
                        <a:t>Float</a:t>
                      </a:r>
                      <a:r>
                        <a:rPr lang="fr-FR" sz="1200" noProof="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2348440615"/>
                  </a:ext>
                </a:extLst>
              </a:tr>
            </a:tbl>
          </a:graphicData>
        </a:graphic>
      </p:graphicFrame>
    </p:spTree>
    <p:extLst>
      <p:ext uri="{BB962C8B-B14F-4D97-AF65-F5344CB8AC3E}">
        <p14:creationId xmlns:p14="http://schemas.microsoft.com/office/powerpoint/2010/main" val="294021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B40767-0535-4CB4-9B67-CFCCD635BD2F}"/>
              </a:ext>
            </a:extLst>
          </p:cNvPr>
          <p:cNvSpPr/>
          <p:nvPr/>
        </p:nvSpPr>
        <p:spPr>
          <a:xfrm>
            <a:off x="0" y="0"/>
            <a:ext cx="12192000" cy="828250"/>
          </a:xfrm>
          <a:prstGeom prst="rect">
            <a:avLst/>
          </a:prstGeom>
          <a:solidFill>
            <a:srgbClr val="C40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ZoneTexte 23">
            <a:extLst>
              <a:ext uri="{FF2B5EF4-FFF2-40B4-BE49-F238E27FC236}">
                <a16:creationId xmlns:a16="http://schemas.microsoft.com/office/drawing/2014/main" id="{DC6D1A0D-9A39-4A94-98E1-9EE406A46719}"/>
              </a:ext>
            </a:extLst>
          </p:cNvPr>
          <p:cNvSpPr txBox="1"/>
          <p:nvPr/>
        </p:nvSpPr>
        <p:spPr>
          <a:xfrm>
            <a:off x="347240" y="18693"/>
            <a:ext cx="6447260" cy="707886"/>
          </a:xfrm>
          <a:prstGeom prst="rect">
            <a:avLst/>
          </a:prstGeom>
          <a:noFill/>
        </p:spPr>
        <p:txBody>
          <a:bodyPr wrap="square" rtlCol="0">
            <a:spAutoFit/>
          </a:bodyPr>
          <a:lstStyle/>
          <a:p>
            <a:r>
              <a:rPr lang="fr-FR" sz="4000" b="1" dirty="0" err="1">
                <a:solidFill>
                  <a:schemeClr val="bg1"/>
                </a:solidFill>
                <a:latin typeface="+mj-lt"/>
              </a:rPr>
              <a:t>Presentation</a:t>
            </a:r>
            <a:r>
              <a:rPr lang="fr-FR" sz="4000" b="1" dirty="0">
                <a:solidFill>
                  <a:schemeClr val="bg1"/>
                </a:solidFill>
                <a:latin typeface="+mj-lt"/>
              </a:rPr>
              <a:t> of our data set</a:t>
            </a:r>
          </a:p>
        </p:txBody>
      </p:sp>
      <p:sp>
        <p:nvSpPr>
          <p:cNvPr id="41" name="ZoneTexte 40">
            <a:extLst>
              <a:ext uri="{FF2B5EF4-FFF2-40B4-BE49-F238E27FC236}">
                <a16:creationId xmlns:a16="http://schemas.microsoft.com/office/drawing/2014/main" id="{0A57D5E1-9669-4406-B03A-88C134E0986A}"/>
              </a:ext>
            </a:extLst>
          </p:cNvPr>
          <p:cNvSpPr txBox="1"/>
          <p:nvPr/>
        </p:nvSpPr>
        <p:spPr>
          <a:xfrm>
            <a:off x="209708" y="969162"/>
            <a:ext cx="11791792" cy="646331"/>
          </a:xfrm>
          <a:prstGeom prst="rect">
            <a:avLst/>
          </a:prstGeom>
          <a:noFill/>
        </p:spPr>
        <p:txBody>
          <a:bodyPr wrap="square">
            <a:spAutoFit/>
          </a:bodyPr>
          <a:lstStyle/>
          <a:p>
            <a:pPr algn="just"/>
            <a:r>
              <a:rPr lang="en-US" dirty="0">
                <a:latin typeface="+mj-lt"/>
              </a:rPr>
              <a:t>Our goal is to predict with the best accuracy the </a:t>
            </a:r>
            <a:r>
              <a:rPr lang="en-US" dirty="0" err="1">
                <a:latin typeface="+mj-lt"/>
              </a:rPr>
              <a:t>LeagueIndex</a:t>
            </a:r>
            <a:r>
              <a:rPr lang="en-US" dirty="0">
                <a:latin typeface="+mj-lt"/>
              </a:rPr>
              <a:t> of the players. For that we analyzed the different variables during the data visualization part.</a:t>
            </a:r>
          </a:p>
        </p:txBody>
      </p:sp>
      <p:sp>
        <p:nvSpPr>
          <p:cNvPr id="44" name="ZoneTexte 43">
            <a:extLst>
              <a:ext uri="{FF2B5EF4-FFF2-40B4-BE49-F238E27FC236}">
                <a16:creationId xmlns:a16="http://schemas.microsoft.com/office/drawing/2014/main" id="{67214F90-FFD4-44D2-871F-F5238CF3F64E}"/>
              </a:ext>
            </a:extLst>
          </p:cNvPr>
          <p:cNvSpPr txBox="1"/>
          <p:nvPr/>
        </p:nvSpPr>
        <p:spPr>
          <a:xfrm>
            <a:off x="209708" y="1774185"/>
            <a:ext cx="5632292" cy="5355312"/>
          </a:xfrm>
          <a:prstGeom prst="rect">
            <a:avLst/>
          </a:prstGeom>
          <a:noFill/>
        </p:spPr>
        <p:txBody>
          <a:bodyPr wrap="square">
            <a:spAutoFit/>
          </a:bodyPr>
          <a:lstStyle/>
          <a:p>
            <a:pPr algn="just"/>
            <a:r>
              <a:rPr lang="en-US" dirty="0">
                <a:latin typeface="+mj-lt"/>
              </a:rPr>
              <a:t>The first step of our analysis was to clean the data if needed. We saw some inconsistencies (3 rows only) and decided to delete them, for example, we deleted the player who plays more than 24 hours a day, which is impossible. We also choose to delete the </a:t>
            </a:r>
            <a:r>
              <a:rPr lang="en-US" dirty="0" err="1">
                <a:latin typeface="+mj-lt"/>
              </a:rPr>
              <a:t>GameId</a:t>
            </a:r>
            <a:r>
              <a:rPr lang="en-US" dirty="0">
                <a:latin typeface="+mj-lt"/>
              </a:rPr>
              <a:t> because it has no signification for the game.</a:t>
            </a:r>
          </a:p>
          <a:p>
            <a:pPr algn="just"/>
            <a:r>
              <a:rPr lang="en-US" dirty="0">
                <a:latin typeface="+mj-lt"/>
              </a:rPr>
              <a:t>For the “?” values in Age, </a:t>
            </a:r>
            <a:r>
              <a:rPr lang="en-US" dirty="0" err="1">
                <a:latin typeface="+mj-lt"/>
              </a:rPr>
              <a:t>HoursPerWeek</a:t>
            </a:r>
            <a:r>
              <a:rPr lang="en-US" dirty="0">
                <a:latin typeface="+mj-lt"/>
              </a:rPr>
              <a:t> and </a:t>
            </a:r>
            <a:r>
              <a:rPr lang="en-US" dirty="0" err="1">
                <a:latin typeface="+mj-lt"/>
              </a:rPr>
              <a:t>TotalHours</a:t>
            </a:r>
            <a:r>
              <a:rPr lang="en-US" dirty="0">
                <a:latin typeface="+mj-lt"/>
              </a:rPr>
              <a:t>, we decided to replace them by the mean value of the corresponding column.</a:t>
            </a:r>
          </a:p>
          <a:p>
            <a:pPr algn="just"/>
            <a:endParaRPr lang="en-US" dirty="0">
              <a:latin typeface="+mj-lt"/>
            </a:endParaRPr>
          </a:p>
          <a:p>
            <a:pPr algn="just"/>
            <a:r>
              <a:rPr lang="en-US" dirty="0">
                <a:latin typeface="+mj-lt"/>
              </a:rPr>
              <a:t>Then, we needed to </a:t>
            </a:r>
            <a:r>
              <a:rPr lang="en-US" dirty="0" err="1">
                <a:latin typeface="+mj-lt"/>
              </a:rPr>
              <a:t>analyse</a:t>
            </a:r>
            <a:r>
              <a:rPr lang="en-US" dirty="0">
                <a:latin typeface="+mj-lt"/>
              </a:rPr>
              <a:t> each variable and to see the ones that has impacts on the </a:t>
            </a:r>
            <a:r>
              <a:rPr lang="en-US" dirty="0" err="1">
                <a:latin typeface="+mj-lt"/>
              </a:rPr>
              <a:t>LeagueIndex</a:t>
            </a:r>
            <a:r>
              <a:rPr lang="en-US" dirty="0">
                <a:latin typeface="+mj-lt"/>
              </a:rPr>
              <a:t> and to make some conclusions. The league index is an integer between 1 and 8 associated with a league :</a:t>
            </a:r>
          </a:p>
          <a:p>
            <a:pPr algn="just"/>
            <a:r>
              <a:rPr lang="en-US" dirty="0">
                <a:latin typeface="+mj-lt"/>
              </a:rPr>
              <a:t>1: Bronze, 2: Silver, 3: Gold, 4: </a:t>
            </a:r>
            <a:r>
              <a:rPr lang="en-US" dirty="0" err="1">
                <a:latin typeface="+mj-lt"/>
              </a:rPr>
              <a:t>Platinium</a:t>
            </a:r>
            <a:r>
              <a:rPr lang="en-US" dirty="0">
                <a:latin typeface="+mj-lt"/>
              </a:rPr>
              <a:t>, 5: Diamond, 6: Master, 7: Grand Master, 8: Professional</a:t>
            </a:r>
          </a:p>
          <a:p>
            <a:pPr algn="just"/>
            <a:endParaRPr lang="en-US" dirty="0">
              <a:latin typeface="+mj-lt"/>
            </a:endParaRPr>
          </a:p>
          <a:p>
            <a:pPr algn="just"/>
            <a:r>
              <a:rPr lang="en-US" dirty="0">
                <a:latin typeface="+mj-lt"/>
              </a:rPr>
              <a:t>To finish, we tried to predict our target: the </a:t>
            </a:r>
            <a:r>
              <a:rPr lang="en-US" dirty="0" err="1">
                <a:latin typeface="+mj-lt"/>
              </a:rPr>
              <a:t>LeagueIndex</a:t>
            </a:r>
            <a:r>
              <a:rPr lang="en-US" dirty="0">
                <a:latin typeface="+mj-lt"/>
              </a:rPr>
              <a:t> of players thanks to classification models.</a:t>
            </a:r>
          </a:p>
        </p:txBody>
      </p:sp>
      <p:graphicFrame>
        <p:nvGraphicFramePr>
          <p:cNvPr id="7" name="Tableau 3">
            <a:extLst>
              <a:ext uri="{FF2B5EF4-FFF2-40B4-BE49-F238E27FC236}">
                <a16:creationId xmlns:a16="http://schemas.microsoft.com/office/drawing/2014/main" id="{65094A28-A12D-440B-8793-0D70C1A02810}"/>
              </a:ext>
            </a:extLst>
          </p:cNvPr>
          <p:cNvGraphicFramePr>
            <a:graphicFrameLocks noGrp="1"/>
          </p:cNvGraphicFramePr>
          <p:nvPr>
            <p:extLst>
              <p:ext uri="{D42A27DB-BD31-4B8C-83A1-F6EECF244321}">
                <p14:modId xmlns:p14="http://schemas.microsoft.com/office/powerpoint/2010/main" val="2636924514"/>
              </p:ext>
            </p:extLst>
          </p:nvPr>
        </p:nvGraphicFramePr>
        <p:xfrm>
          <a:off x="6164200" y="1808507"/>
          <a:ext cx="3263900" cy="1554480"/>
        </p:xfrm>
        <a:graphic>
          <a:graphicData uri="http://schemas.openxmlformats.org/drawingml/2006/table">
            <a:tbl>
              <a:tblPr firstRow="1" bandRow="1">
                <a:tableStyleId>{D03447BB-5D67-496B-8E87-E561075AD55C}</a:tableStyleId>
              </a:tblPr>
              <a:tblGrid>
                <a:gridCol w="939716">
                  <a:extLst>
                    <a:ext uri="{9D8B030D-6E8A-4147-A177-3AD203B41FA5}">
                      <a16:colId xmlns:a16="http://schemas.microsoft.com/office/drawing/2014/main" val="601136169"/>
                    </a:ext>
                  </a:extLst>
                </a:gridCol>
                <a:gridCol w="2324184">
                  <a:extLst>
                    <a:ext uri="{9D8B030D-6E8A-4147-A177-3AD203B41FA5}">
                      <a16:colId xmlns:a16="http://schemas.microsoft.com/office/drawing/2014/main" val="1305034374"/>
                    </a:ext>
                  </a:extLst>
                </a:gridCol>
              </a:tblGrid>
              <a:tr h="256704">
                <a:tc>
                  <a:txBody>
                    <a:bodyPr/>
                    <a:lstStyle/>
                    <a:p>
                      <a:r>
                        <a:rPr lang="fr-FR" sz="1400" noProof="0" dirty="0" err="1"/>
                        <a:t>Deleted</a:t>
                      </a:r>
                      <a:r>
                        <a:rPr lang="fr-FR" sz="1400" noProof="0" dirty="0"/>
                        <a:t> variables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400" noProof="0" dirty="0" err="1"/>
                        <a:t>Individuals</a:t>
                      </a:r>
                      <a:r>
                        <a:rPr lang="fr-FR" sz="1400" noProof="0" dirty="0"/>
                        <a:t> </a:t>
                      </a:r>
                      <a:r>
                        <a:rPr lang="fr-FR" sz="1400" noProof="0" dirty="0" err="1"/>
                        <a:t>deleted</a:t>
                      </a:r>
                      <a:endParaRPr lang="fr-FR"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3790370018"/>
                  </a:ext>
                </a:extLst>
              </a:tr>
              <a:tr h="256704">
                <a:tc>
                  <a:txBody>
                    <a:bodyPr/>
                    <a:lstStyle/>
                    <a:p>
                      <a:r>
                        <a:rPr lang="fr-FR" sz="1400" noProof="0" dirty="0" err="1"/>
                        <a:t>GameID</a:t>
                      </a:r>
                      <a:endParaRPr lang="fr-FR"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fr-FR" sz="1400" noProof="0" dirty="0" err="1"/>
                        <a:t>Players</a:t>
                      </a:r>
                      <a:r>
                        <a:rPr lang="fr-FR" sz="1400" noProof="0" dirty="0"/>
                        <a:t> with </a:t>
                      </a:r>
                      <a:r>
                        <a:rPr lang="fr-FR" sz="1400" noProof="0" dirty="0" err="1"/>
                        <a:t>HoursPerWeek</a:t>
                      </a:r>
                      <a:r>
                        <a:rPr lang="fr-FR" sz="1400" noProof="0" dirty="0"/>
                        <a:t> &gt; 140h/</a:t>
                      </a:r>
                      <a:r>
                        <a:rPr lang="fr-FR" sz="1400" noProof="0" dirty="0" err="1"/>
                        <a:t>week</a:t>
                      </a:r>
                      <a:endParaRPr lang="fr-FR"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2070863077"/>
                  </a:ext>
                </a:extLst>
              </a:tr>
              <a:tr h="256704">
                <a:tc>
                  <a:txBody>
                    <a:bodyPr/>
                    <a:lstStyle/>
                    <a:p>
                      <a:endParaRPr lang="fr-FR"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tc>
                  <a:txBody>
                    <a:bodyPr/>
                    <a:lstStyle/>
                    <a:p>
                      <a:r>
                        <a:rPr lang="en-US" sz="1400" dirty="0"/>
                        <a:t>Players with </a:t>
                      </a:r>
                      <a:r>
                        <a:rPr lang="en-US" sz="1400" dirty="0" err="1"/>
                        <a:t>TotalHours</a:t>
                      </a:r>
                      <a:r>
                        <a:rPr lang="en-US" sz="1400" dirty="0"/>
                        <a:t> &gt; 23700h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C40A6E">
                            <a:shade val="30000"/>
                            <a:satMod val="115000"/>
                          </a:srgbClr>
                        </a:gs>
                        <a:gs pos="50000">
                          <a:srgbClr val="C40A6E">
                            <a:shade val="67500"/>
                            <a:satMod val="115000"/>
                          </a:srgbClr>
                        </a:gs>
                        <a:gs pos="100000">
                          <a:srgbClr val="C40A6E">
                            <a:shade val="100000"/>
                            <a:satMod val="115000"/>
                          </a:srgbClr>
                        </a:gs>
                      </a:gsLst>
                      <a:lin ang="2700000" scaled="1"/>
                      <a:tileRect/>
                    </a:gradFill>
                  </a:tcPr>
                </a:tc>
                <a:extLst>
                  <a:ext uri="{0D108BD9-81ED-4DB2-BD59-A6C34878D82A}">
                    <a16:rowId xmlns:a16="http://schemas.microsoft.com/office/drawing/2014/main" val="1926963067"/>
                  </a:ext>
                </a:extLst>
              </a:tr>
            </a:tbl>
          </a:graphicData>
        </a:graphic>
      </p:graphicFrame>
      <p:pic>
        <p:nvPicPr>
          <p:cNvPr id="3" name="Image 2">
            <a:extLst>
              <a:ext uri="{FF2B5EF4-FFF2-40B4-BE49-F238E27FC236}">
                <a16:creationId xmlns:a16="http://schemas.microsoft.com/office/drawing/2014/main" id="{8F2847D8-978F-4EC2-8C20-29CDA3B0549E}"/>
              </a:ext>
            </a:extLst>
          </p:cNvPr>
          <p:cNvPicPr>
            <a:picLocks noChangeAspect="1"/>
          </p:cNvPicPr>
          <p:nvPr/>
        </p:nvPicPr>
        <p:blipFill>
          <a:blip r:embed="rId2"/>
          <a:stretch>
            <a:fillRect/>
          </a:stretch>
        </p:blipFill>
        <p:spPr>
          <a:xfrm>
            <a:off x="9750300" y="1911318"/>
            <a:ext cx="2027096" cy="1348857"/>
          </a:xfrm>
          <a:prstGeom prst="rect">
            <a:avLst/>
          </a:prstGeom>
        </p:spPr>
      </p:pic>
      <p:pic>
        <p:nvPicPr>
          <p:cNvPr id="1026" name="Picture 2" descr="Refonte du classement Starcraft II - Millenium">
            <a:extLst>
              <a:ext uri="{FF2B5EF4-FFF2-40B4-BE49-F238E27FC236}">
                <a16:creationId xmlns:a16="http://schemas.microsoft.com/office/drawing/2014/main" id="{1EFE5496-66AD-4E17-8118-7546660AF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104" y="3864475"/>
            <a:ext cx="5613196" cy="2801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488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7E922BF-F4D4-42CC-923C-0648805DCD03}"/>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3" name="Rectangle 2">
            <a:extLst>
              <a:ext uri="{FF2B5EF4-FFF2-40B4-BE49-F238E27FC236}">
                <a16:creationId xmlns:a16="http://schemas.microsoft.com/office/drawing/2014/main" id="{DABD674C-ED3E-47DE-8BAB-43A226B6107F}"/>
              </a:ext>
            </a:extLst>
          </p:cNvPr>
          <p:cNvSpPr/>
          <p:nvPr/>
        </p:nvSpPr>
        <p:spPr>
          <a:xfrm>
            <a:off x="-9829" y="7529"/>
            <a:ext cx="12211165"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2814A81-B930-4555-BAAA-86B099A04B9B}"/>
              </a:ext>
            </a:extLst>
          </p:cNvPr>
          <p:cNvSpPr/>
          <p:nvPr/>
        </p:nvSpPr>
        <p:spPr>
          <a:xfrm>
            <a:off x="-247" y="2038304"/>
            <a:ext cx="12192000" cy="393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mj-lt"/>
              </a:rPr>
              <a:t>As a first though, we think that some features will have influence on the target like:</a:t>
            </a:r>
          </a:p>
          <a:p>
            <a:pPr algn="just"/>
            <a:endParaRPr lang="en-US" dirty="0">
              <a:solidFill>
                <a:schemeClr val="tx1"/>
              </a:solidFill>
              <a:latin typeface="+mj-lt"/>
            </a:endParaRPr>
          </a:p>
          <a:p>
            <a:pPr marL="285750" indent="-285750" algn="just">
              <a:buFontTx/>
              <a:buChar char="-"/>
            </a:pPr>
            <a:r>
              <a:rPr lang="en-US" dirty="0">
                <a:solidFill>
                  <a:schemeClr val="tx1"/>
                </a:solidFill>
                <a:latin typeface="+mj-lt"/>
              </a:rPr>
              <a:t>The Age. Indeed, we think that young player will be more reactive than old one so they will have a better level since we are in a strategic video game. </a:t>
            </a:r>
          </a:p>
          <a:p>
            <a:pPr marL="285750" indent="-285750" algn="just">
              <a:buFontTx/>
              <a:buChar char="-"/>
            </a:pPr>
            <a:endParaRPr lang="en-US" dirty="0">
              <a:solidFill>
                <a:schemeClr val="tx1"/>
              </a:solidFill>
              <a:latin typeface="+mj-lt"/>
            </a:endParaRPr>
          </a:p>
          <a:p>
            <a:pPr marL="285750" indent="-285750" algn="just">
              <a:buFontTx/>
              <a:buChar char="-"/>
            </a:pPr>
            <a:r>
              <a:rPr lang="en-US" dirty="0">
                <a:solidFill>
                  <a:schemeClr val="tx1"/>
                </a:solidFill>
                <a:latin typeface="+mj-lt"/>
              </a:rPr>
              <a:t>The features related with the playing time such as HoursPerWeek and </a:t>
            </a:r>
            <a:r>
              <a:rPr lang="en-US" dirty="0" err="1">
                <a:solidFill>
                  <a:schemeClr val="tx1"/>
                </a:solidFill>
                <a:latin typeface="+mj-lt"/>
              </a:rPr>
              <a:t>TotalHours</a:t>
            </a:r>
            <a:r>
              <a:rPr lang="en-US" dirty="0">
                <a:solidFill>
                  <a:schemeClr val="tx1"/>
                </a:solidFill>
                <a:latin typeface="+mj-lt"/>
              </a:rPr>
              <a:t> will have a good impact on the player’s level. Indeed, the more time he spends on the game, the more experience he gains and the better his level will be.</a:t>
            </a:r>
          </a:p>
          <a:p>
            <a:pPr marL="285750" indent="-285750" algn="just">
              <a:buFontTx/>
              <a:buChar char="-"/>
            </a:pPr>
            <a:endParaRPr lang="en-US" dirty="0">
              <a:solidFill>
                <a:schemeClr val="tx1"/>
              </a:solidFill>
              <a:latin typeface="+mj-lt"/>
            </a:endParaRPr>
          </a:p>
          <a:p>
            <a:pPr marL="285750" indent="-285750" algn="just">
              <a:buFontTx/>
              <a:buChar char="-"/>
            </a:pPr>
            <a:r>
              <a:rPr lang="en-US" dirty="0">
                <a:solidFill>
                  <a:schemeClr val="tx1"/>
                </a:solidFill>
                <a:latin typeface="+mj-lt"/>
              </a:rPr>
              <a:t>We also though that features like APM (Action Per Minute) and NumberOfPACs can have a positive impact and correlation with the LeagueIndex because it show the time it takes for the player to perceive an information and to react by taking action.</a:t>
            </a:r>
          </a:p>
          <a:p>
            <a:pPr marL="285750" indent="-285750" algn="just">
              <a:buFontTx/>
              <a:buChar char="-"/>
            </a:pPr>
            <a:endParaRPr lang="en-US" dirty="0">
              <a:solidFill>
                <a:schemeClr val="tx1"/>
              </a:solidFill>
              <a:latin typeface="+mj-lt"/>
            </a:endParaRPr>
          </a:p>
          <a:p>
            <a:pPr algn="ctr"/>
            <a:endParaRPr lang="en-US" dirty="0"/>
          </a:p>
        </p:txBody>
      </p:sp>
      <p:sp>
        <p:nvSpPr>
          <p:cNvPr id="5" name="Rectangle 4">
            <a:extLst>
              <a:ext uri="{FF2B5EF4-FFF2-40B4-BE49-F238E27FC236}">
                <a16:creationId xmlns:a16="http://schemas.microsoft.com/office/drawing/2014/main" id="{FA79AB4A-6099-4173-A5A5-633E80B2A149}"/>
              </a:ext>
            </a:extLst>
          </p:cNvPr>
          <p:cNvSpPr/>
          <p:nvPr/>
        </p:nvSpPr>
        <p:spPr>
          <a:xfrm>
            <a:off x="0" y="0"/>
            <a:ext cx="12192000" cy="828250"/>
          </a:xfrm>
          <a:prstGeom prst="rect">
            <a:avLst/>
          </a:prstGeom>
          <a:solidFill>
            <a:srgbClr val="C40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EA6117F-6D18-40E6-905C-4BA81112E552}"/>
              </a:ext>
            </a:extLst>
          </p:cNvPr>
          <p:cNvSpPr txBox="1"/>
          <p:nvPr/>
        </p:nvSpPr>
        <p:spPr>
          <a:xfrm>
            <a:off x="347240" y="18693"/>
            <a:ext cx="6447260" cy="707886"/>
          </a:xfrm>
          <a:prstGeom prst="rect">
            <a:avLst/>
          </a:prstGeom>
          <a:noFill/>
        </p:spPr>
        <p:txBody>
          <a:bodyPr wrap="square" rtlCol="0">
            <a:spAutoFit/>
          </a:bodyPr>
          <a:lstStyle/>
          <a:p>
            <a:r>
              <a:rPr lang="fr-FR" sz="4000" b="1" dirty="0">
                <a:solidFill>
                  <a:schemeClr val="bg1"/>
                </a:solidFill>
                <a:latin typeface="+mj-lt"/>
              </a:rPr>
              <a:t>Our </a:t>
            </a:r>
            <a:r>
              <a:rPr lang="fr-FR" sz="4000" b="1" dirty="0" err="1">
                <a:solidFill>
                  <a:schemeClr val="bg1"/>
                </a:solidFill>
                <a:latin typeface="+mj-lt"/>
              </a:rPr>
              <a:t>preliminary</a:t>
            </a:r>
            <a:r>
              <a:rPr lang="fr-FR" sz="4000" b="1" dirty="0">
                <a:solidFill>
                  <a:schemeClr val="bg1"/>
                </a:solidFill>
                <a:latin typeface="+mj-lt"/>
              </a:rPr>
              <a:t> </a:t>
            </a:r>
            <a:r>
              <a:rPr lang="fr-FR" sz="4000" b="1" dirty="0" err="1">
                <a:solidFill>
                  <a:schemeClr val="bg1"/>
                </a:solidFill>
                <a:latin typeface="+mj-lt"/>
              </a:rPr>
              <a:t>thoughts</a:t>
            </a:r>
            <a:endParaRPr lang="fr-FR" sz="4000" b="1" dirty="0">
              <a:solidFill>
                <a:schemeClr val="bg1"/>
              </a:solidFill>
              <a:latin typeface="+mj-lt"/>
            </a:endParaRPr>
          </a:p>
        </p:txBody>
      </p:sp>
    </p:spTree>
    <p:extLst>
      <p:ext uri="{BB962C8B-B14F-4D97-AF65-F5344CB8AC3E}">
        <p14:creationId xmlns:p14="http://schemas.microsoft.com/office/powerpoint/2010/main" val="924795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F7149BEC-279E-4864-A766-B8C5C0A60CCB}"/>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29" name="Rectangle 28">
            <a:extLst>
              <a:ext uri="{FF2B5EF4-FFF2-40B4-BE49-F238E27FC236}">
                <a16:creationId xmlns:a16="http://schemas.microsoft.com/office/drawing/2014/main" id="{392D9F9D-A9E9-4A10-8174-C1E45DD0ACE4}"/>
              </a:ext>
            </a:extLst>
          </p:cNvPr>
          <p:cNvSpPr/>
          <p:nvPr/>
        </p:nvSpPr>
        <p:spPr>
          <a:xfrm>
            <a:off x="6690" y="-4453"/>
            <a:ext cx="12211164"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CC3703-84D4-4F9A-8E16-7BD195A8AC34}"/>
              </a:ext>
            </a:extLst>
          </p:cNvPr>
          <p:cNvSpPr/>
          <p:nvPr/>
        </p:nvSpPr>
        <p:spPr>
          <a:xfrm>
            <a:off x="0" y="2366683"/>
            <a:ext cx="12192000" cy="2124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ZoneTexte 57">
            <a:extLst>
              <a:ext uri="{FF2B5EF4-FFF2-40B4-BE49-F238E27FC236}">
                <a16:creationId xmlns:a16="http://schemas.microsoft.com/office/drawing/2014/main" id="{0D2D1E8C-1989-4103-883A-6622FCCD0F70}"/>
              </a:ext>
            </a:extLst>
          </p:cNvPr>
          <p:cNvSpPr txBox="1"/>
          <p:nvPr/>
        </p:nvSpPr>
        <p:spPr>
          <a:xfrm>
            <a:off x="505747" y="2828836"/>
            <a:ext cx="11180507" cy="1200329"/>
          </a:xfrm>
          <a:prstGeom prst="rect">
            <a:avLst/>
          </a:prstGeom>
          <a:noFill/>
        </p:spPr>
        <p:txBody>
          <a:bodyPr wrap="square" lIns="91440" tIns="45720" rIns="91440" bIns="45720" rtlCol="0" anchor="t">
            <a:spAutoFit/>
          </a:bodyPr>
          <a:lstStyle/>
          <a:p>
            <a:pPr algn="ctr"/>
            <a:r>
              <a:rPr lang="fr-FR" sz="7200" b="1" dirty="0">
                <a:solidFill>
                  <a:srgbClr val="C40A6E"/>
                </a:solidFill>
                <a:latin typeface="+mj-lt"/>
              </a:rPr>
              <a:t>Data Visualisation</a:t>
            </a:r>
            <a:endParaRPr lang="fr-FR" sz="7200" b="1" dirty="0">
              <a:solidFill>
                <a:srgbClr val="C40A6E"/>
              </a:solidFill>
              <a:latin typeface="+mj-lt"/>
              <a:cs typeface="Calibri Light"/>
            </a:endParaRPr>
          </a:p>
        </p:txBody>
      </p:sp>
    </p:spTree>
    <p:extLst>
      <p:ext uri="{BB962C8B-B14F-4D97-AF65-F5344CB8AC3E}">
        <p14:creationId xmlns:p14="http://schemas.microsoft.com/office/powerpoint/2010/main" val="345370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164B616-4298-4B13-8288-1B168D6313BB}"/>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90" name="Rectangle 89">
            <a:extLst>
              <a:ext uri="{FF2B5EF4-FFF2-40B4-BE49-F238E27FC236}">
                <a16:creationId xmlns:a16="http://schemas.microsoft.com/office/drawing/2014/main" id="{A43D53B8-F49A-4C41-9937-46BD6D329373}"/>
              </a:ext>
            </a:extLst>
          </p:cNvPr>
          <p:cNvSpPr/>
          <p:nvPr/>
        </p:nvSpPr>
        <p:spPr>
          <a:xfrm>
            <a:off x="-9829" y="7529"/>
            <a:ext cx="12211165"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2D428BE8-F4B2-4800-A512-2A042C421819}"/>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5" name="Rectangle 4">
            <a:extLst>
              <a:ext uri="{FF2B5EF4-FFF2-40B4-BE49-F238E27FC236}">
                <a16:creationId xmlns:a16="http://schemas.microsoft.com/office/drawing/2014/main" id="{5D6480D4-AC0E-45B6-8184-E077ABC4EF2F}"/>
              </a:ext>
            </a:extLst>
          </p:cNvPr>
          <p:cNvSpPr/>
          <p:nvPr/>
        </p:nvSpPr>
        <p:spPr>
          <a:xfrm>
            <a:off x="-1" y="-4453"/>
            <a:ext cx="12211165"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Graphique 5">
            <a:extLst>
              <a:ext uri="{FF2B5EF4-FFF2-40B4-BE49-F238E27FC236}">
                <a16:creationId xmlns:a16="http://schemas.microsoft.com/office/drawing/2014/main" id="{060B3C7D-4F28-48BD-8100-C0CF8D97E128}"/>
              </a:ext>
            </a:extLst>
          </p:cNvPr>
          <p:cNvGraphicFramePr/>
          <p:nvPr/>
        </p:nvGraphicFramePr>
        <p:xfrm>
          <a:off x="986333" y="3517563"/>
          <a:ext cx="1261330" cy="3196046"/>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6ECB7DD6-41F2-446A-98A3-52C82A3A0B05}"/>
              </a:ext>
            </a:extLst>
          </p:cNvPr>
          <p:cNvSpPr/>
          <p:nvPr/>
        </p:nvSpPr>
        <p:spPr>
          <a:xfrm>
            <a:off x="995741" y="972714"/>
            <a:ext cx="4635462" cy="2634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AFD2A51A-C254-4E90-9CCB-D417F4ED760A}"/>
              </a:ext>
            </a:extLst>
          </p:cNvPr>
          <p:cNvSpPr txBox="1"/>
          <p:nvPr/>
        </p:nvSpPr>
        <p:spPr>
          <a:xfrm>
            <a:off x="4612480" y="1421625"/>
            <a:ext cx="604909" cy="254188"/>
          </a:xfrm>
          <a:prstGeom prst="rect">
            <a:avLst/>
          </a:prstGeom>
          <a:noFill/>
        </p:spPr>
        <p:txBody>
          <a:bodyPr wrap="square" rtlCol="0">
            <a:spAutoFit/>
          </a:bodyPr>
          <a:lstStyle/>
          <a:p>
            <a:r>
              <a:rPr lang="en-US" sz="1200">
                <a:latin typeface="+mj-lt"/>
              </a:rPr>
              <a:t>1885</a:t>
            </a:r>
          </a:p>
        </p:txBody>
      </p:sp>
      <p:cxnSp>
        <p:nvCxnSpPr>
          <p:cNvPr id="9" name="Connecteur droit 8">
            <a:extLst>
              <a:ext uri="{FF2B5EF4-FFF2-40B4-BE49-F238E27FC236}">
                <a16:creationId xmlns:a16="http://schemas.microsoft.com/office/drawing/2014/main" id="{80FA5D8B-7E4E-4C08-9AD1-700533546FE9}"/>
              </a:ext>
            </a:extLst>
          </p:cNvPr>
          <p:cNvCxnSpPr>
            <a:cxnSpLocks/>
          </p:cNvCxnSpPr>
          <p:nvPr/>
        </p:nvCxnSpPr>
        <p:spPr>
          <a:xfrm flipV="1">
            <a:off x="4655728" y="1495215"/>
            <a:ext cx="0" cy="6836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6C8A4E5E-6811-4862-BA3D-DD9044677FC4}"/>
              </a:ext>
            </a:extLst>
          </p:cNvPr>
          <p:cNvCxnSpPr>
            <a:cxnSpLocks/>
          </p:cNvCxnSpPr>
          <p:nvPr/>
        </p:nvCxnSpPr>
        <p:spPr>
          <a:xfrm flipV="1">
            <a:off x="1561279" y="1540338"/>
            <a:ext cx="0" cy="800628"/>
          </a:xfrm>
          <a:prstGeom prst="line">
            <a:avLst/>
          </a:prstGeom>
          <a:ln>
            <a:solidFill>
              <a:srgbClr val="FC9171"/>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DEB4820-F5C5-4496-8D5F-679FB83CEAEE}"/>
              </a:ext>
            </a:extLst>
          </p:cNvPr>
          <p:cNvSpPr txBox="1"/>
          <p:nvPr/>
        </p:nvSpPr>
        <p:spPr>
          <a:xfrm>
            <a:off x="1555617" y="1455514"/>
            <a:ext cx="197669" cy="254188"/>
          </a:xfrm>
          <a:prstGeom prst="rect">
            <a:avLst/>
          </a:prstGeom>
          <a:noFill/>
        </p:spPr>
        <p:txBody>
          <a:bodyPr wrap="square" rtlCol="0">
            <a:spAutoFit/>
          </a:bodyPr>
          <a:lstStyle/>
          <a:p>
            <a:r>
              <a:rPr lang="en-US" sz="1200">
                <a:latin typeface="+mj-lt"/>
              </a:rPr>
              <a:t>8</a:t>
            </a:r>
          </a:p>
        </p:txBody>
      </p:sp>
      <p:sp>
        <p:nvSpPr>
          <p:cNvPr id="12" name="ZoneTexte 11">
            <a:extLst>
              <a:ext uri="{FF2B5EF4-FFF2-40B4-BE49-F238E27FC236}">
                <a16:creationId xmlns:a16="http://schemas.microsoft.com/office/drawing/2014/main" id="{4CD430F3-ED7C-42AF-AC06-D9E4168020AF}"/>
              </a:ext>
            </a:extLst>
          </p:cNvPr>
          <p:cNvSpPr txBox="1"/>
          <p:nvPr/>
        </p:nvSpPr>
        <p:spPr>
          <a:xfrm>
            <a:off x="1152336" y="1070489"/>
            <a:ext cx="3546641" cy="338918"/>
          </a:xfrm>
          <a:prstGeom prst="rect">
            <a:avLst/>
          </a:prstGeom>
          <a:noFill/>
        </p:spPr>
        <p:txBody>
          <a:bodyPr wrap="square" rtlCol="0">
            <a:spAutoFit/>
          </a:bodyPr>
          <a:lstStyle/>
          <a:p>
            <a:r>
              <a:rPr lang="fr-FR"/>
              <a:t>Répartition dans le jeu de données</a:t>
            </a:r>
          </a:p>
        </p:txBody>
      </p:sp>
      <p:grpSp>
        <p:nvGrpSpPr>
          <p:cNvPr id="13" name="Groupe 12">
            <a:extLst>
              <a:ext uri="{FF2B5EF4-FFF2-40B4-BE49-F238E27FC236}">
                <a16:creationId xmlns:a16="http://schemas.microsoft.com/office/drawing/2014/main" id="{763A5E36-7530-4136-8D82-D92CD72B8D62}"/>
              </a:ext>
            </a:extLst>
          </p:cNvPr>
          <p:cNvGrpSpPr/>
          <p:nvPr/>
        </p:nvGrpSpPr>
        <p:grpSpPr>
          <a:xfrm>
            <a:off x="654518" y="239623"/>
            <a:ext cx="10768512" cy="6201628"/>
            <a:chOff x="838082" y="421682"/>
            <a:chExt cx="10584948" cy="6050506"/>
          </a:xfrm>
        </p:grpSpPr>
        <p:sp>
          <p:nvSpPr>
            <p:cNvPr id="14" name="Rectangle : coins arrondis 13">
              <a:extLst>
                <a:ext uri="{FF2B5EF4-FFF2-40B4-BE49-F238E27FC236}">
                  <a16:creationId xmlns:a16="http://schemas.microsoft.com/office/drawing/2014/main" id="{D65EFDF1-7317-43A7-BCBC-0A9E7A3BEB7E}"/>
                </a:ext>
              </a:extLst>
            </p:cNvPr>
            <p:cNvSpPr/>
            <p:nvPr/>
          </p:nvSpPr>
          <p:spPr>
            <a:xfrm>
              <a:off x="838082" y="515648"/>
              <a:ext cx="10584948" cy="5956540"/>
            </a:xfrm>
            <a:prstGeom prst="roundRect">
              <a:avLst>
                <a:gd name="adj" fmla="val 0"/>
              </a:avLst>
            </a:prstGeom>
            <a:solidFill>
              <a:schemeClr val="bg1">
                <a:lumMod val="95000"/>
              </a:schemeClr>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645E92-AD47-4300-9502-F6BCEC817D8D}"/>
                </a:ext>
              </a:extLst>
            </p:cNvPr>
            <p:cNvSpPr/>
            <p:nvPr/>
          </p:nvSpPr>
          <p:spPr>
            <a:xfrm>
              <a:off x="838082" y="507424"/>
              <a:ext cx="10584948" cy="323761"/>
            </a:xfrm>
            <a:prstGeom prst="rect">
              <a:avLst/>
            </a:prstGeom>
            <a:solidFill>
              <a:srgbClr val="C40A6E"/>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2C0FF97F-55EC-4482-AA01-5F3D85595533}"/>
                </a:ext>
              </a:extLst>
            </p:cNvPr>
            <p:cNvSpPr txBox="1"/>
            <p:nvPr/>
          </p:nvSpPr>
          <p:spPr>
            <a:xfrm>
              <a:off x="931317" y="421682"/>
              <a:ext cx="10268808" cy="450415"/>
            </a:xfrm>
            <a:prstGeom prst="rect">
              <a:avLst/>
            </a:prstGeom>
            <a:noFill/>
          </p:spPr>
          <p:txBody>
            <a:bodyPr wrap="square" rtlCol="0">
              <a:spAutoFit/>
            </a:bodyPr>
            <a:lstStyle/>
            <a:p>
              <a:r>
                <a:rPr lang="fr-FR" sz="2400" dirty="0">
                  <a:solidFill>
                    <a:schemeClr val="bg1"/>
                  </a:solidFill>
                  <a:latin typeface="+mj-lt"/>
                </a:rPr>
                <a:t>A global visualisation of all the variables of </a:t>
              </a:r>
              <a:r>
                <a:rPr lang="fr-FR" sz="2400" dirty="0" err="1">
                  <a:solidFill>
                    <a:schemeClr val="bg1"/>
                  </a:solidFill>
                  <a:latin typeface="+mj-lt"/>
                </a:rPr>
                <a:t>our</a:t>
              </a:r>
              <a:r>
                <a:rPr lang="fr-FR" sz="2400" dirty="0">
                  <a:solidFill>
                    <a:schemeClr val="bg1"/>
                  </a:solidFill>
                  <a:latin typeface="+mj-lt"/>
                </a:rPr>
                <a:t> </a:t>
              </a:r>
              <a:r>
                <a:rPr lang="fr-FR" sz="2400" dirty="0" err="1">
                  <a:solidFill>
                    <a:schemeClr val="bg1"/>
                  </a:solidFill>
                  <a:latin typeface="+mj-lt"/>
                </a:rPr>
                <a:t>dataset</a:t>
              </a:r>
              <a:r>
                <a:rPr lang="fr-FR" sz="2400" dirty="0">
                  <a:solidFill>
                    <a:schemeClr val="bg1"/>
                  </a:solidFill>
                  <a:latin typeface="+mj-lt"/>
                </a:rPr>
                <a:t> and a focus on </a:t>
              </a:r>
              <a:r>
                <a:rPr lang="fr-FR" sz="2400" dirty="0" err="1">
                  <a:solidFill>
                    <a:schemeClr val="bg1"/>
                  </a:solidFill>
                  <a:latin typeface="+mj-lt"/>
                </a:rPr>
                <a:t>our</a:t>
              </a:r>
              <a:r>
                <a:rPr lang="fr-FR" sz="2400" dirty="0">
                  <a:solidFill>
                    <a:schemeClr val="bg1"/>
                  </a:solidFill>
                  <a:latin typeface="+mj-lt"/>
                </a:rPr>
                <a:t> </a:t>
              </a:r>
              <a:r>
                <a:rPr lang="fr-FR" sz="2400" dirty="0" err="1">
                  <a:solidFill>
                    <a:schemeClr val="bg1"/>
                  </a:solidFill>
                  <a:latin typeface="+mj-lt"/>
                </a:rPr>
                <a:t>target</a:t>
              </a:r>
              <a:endParaRPr lang="fr-FR" sz="2400" dirty="0">
                <a:solidFill>
                  <a:schemeClr val="bg1"/>
                </a:solidFill>
                <a:latin typeface="+mj-lt"/>
              </a:endParaRPr>
            </a:p>
          </p:txBody>
        </p:sp>
      </p:grpSp>
      <p:pic>
        <p:nvPicPr>
          <p:cNvPr id="17" name="Image 16">
            <a:extLst>
              <a:ext uri="{FF2B5EF4-FFF2-40B4-BE49-F238E27FC236}">
                <a16:creationId xmlns:a16="http://schemas.microsoft.com/office/drawing/2014/main" id="{0723DCFA-AEC8-443F-B256-374D1A0A3953}"/>
              </a:ext>
            </a:extLst>
          </p:cNvPr>
          <p:cNvPicPr>
            <a:picLocks noChangeAspect="1"/>
          </p:cNvPicPr>
          <p:nvPr/>
        </p:nvPicPr>
        <p:blipFill>
          <a:blip r:embed="rId4"/>
          <a:stretch>
            <a:fillRect/>
          </a:stretch>
        </p:blipFill>
        <p:spPr>
          <a:xfrm>
            <a:off x="768970" y="881071"/>
            <a:ext cx="5653601" cy="5484205"/>
          </a:xfrm>
          <a:prstGeom prst="rect">
            <a:avLst/>
          </a:prstGeom>
        </p:spPr>
      </p:pic>
      <p:sp>
        <p:nvSpPr>
          <p:cNvPr id="18" name="ZoneTexte 17">
            <a:extLst>
              <a:ext uri="{FF2B5EF4-FFF2-40B4-BE49-F238E27FC236}">
                <a16:creationId xmlns:a16="http://schemas.microsoft.com/office/drawing/2014/main" id="{EAFC6FA1-9B7F-46B2-AF3A-24032FA4C09A}"/>
              </a:ext>
            </a:extLst>
          </p:cNvPr>
          <p:cNvSpPr txBox="1"/>
          <p:nvPr/>
        </p:nvSpPr>
        <p:spPr>
          <a:xfrm>
            <a:off x="6649342" y="874175"/>
            <a:ext cx="4523316" cy="1569660"/>
          </a:xfrm>
          <a:prstGeom prst="rect">
            <a:avLst/>
          </a:prstGeom>
          <a:noFill/>
        </p:spPr>
        <p:txBody>
          <a:bodyPr wrap="square" rtlCol="0">
            <a:spAutoFit/>
          </a:bodyPr>
          <a:lstStyle/>
          <a:p>
            <a:pPr algn="just"/>
            <a:r>
              <a:rPr lang="en-US" sz="1600" b="0" i="0" dirty="0">
                <a:effectLst/>
                <a:latin typeface="-apple-system"/>
              </a:rPr>
              <a:t>Our dataset seems to be composed of a lot of player having a LeagueIndex between 3 and 6, then the number drops drastically, this might be a problem to well predict the LeagueIndex 7 and 8, because those players are underrepresented in the dataset (as we can see below).</a:t>
            </a:r>
          </a:p>
        </p:txBody>
      </p:sp>
      <p:pic>
        <p:nvPicPr>
          <p:cNvPr id="19" name="Image 18">
            <a:extLst>
              <a:ext uri="{FF2B5EF4-FFF2-40B4-BE49-F238E27FC236}">
                <a16:creationId xmlns:a16="http://schemas.microsoft.com/office/drawing/2014/main" id="{4DF559AF-5EB2-4FFA-AE58-9C7BBD44A1CB}"/>
              </a:ext>
            </a:extLst>
          </p:cNvPr>
          <p:cNvPicPr>
            <a:picLocks noChangeAspect="1"/>
          </p:cNvPicPr>
          <p:nvPr/>
        </p:nvPicPr>
        <p:blipFill>
          <a:blip r:embed="rId5"/>
          <a:stretch>
            <a:fillRect/>
          </a:stretch>
        </p:blipFill>
        <p:spPr>
          <a:xfrm>
            <a:off x="7304707" y="2537387"/>
            <a:ext cx="3212586" cy="2182254"/>
          </a:xfrm>
          <a:prstGeom prst="rect">
            <a:avLst/>
          </a:prstGeom>
        </p:spPr>
      </p:pic>
      <p:sp>
        <p:nvSpPr>
          <p:cNvPr id="20" name="ZoneTexte 19">
            <a:extLst>
              <a:ext uri="{FF2B5EF4-FFF2-40B4-BE49-F238E27FC236}">
                <a16:creationId xmlns:a16="http://schemas.microsoft.com/office/drawing/2014/main" id="{83CFFA58-C795-4772-8745-D352BA87ABEC}"/>
              </a:ext>
            </a:extLst>
          </p:cNvPr>
          <p:cNvSpPr txBox="1"/>
          <p:nvPr/>
        </p:nvSpPr>
        <p:spPr>
          <a:xfrm>
            <a:off x="6749926" y="4795616"/>
            <a:ext cx="4345749" cy="1569660"/>
          </a:xfrm>
          <a:prstGeom prst="rect">
            <a:avLst/>
          </a:prstGeom>
          <a:noFill/>
        </p:spPr>
        <p:txBody>
          <a:bodyPr wrap="square" rtlCol="0">
            <a:spAutoFit/>
          </a:bodyPr>
          <a:lstStyle/>
          <a:p>
            <a:pPr algn="just"/>
            <a:r>
              <a:rPr lang="en-US" sz="1600" b="0" i="0" dirty="0">
                <a:effectLst/>
                <a:latin typeface="-apple-system"/>
              </a:rPr>
              <a:t>We can also observe that the majority of the variables follows a normal distribution, according to the shape of the graphs.</a:t>
            </a:r>
            <a:br>
              <a:rPr lang="en-US" sz="1600" dirty="0"/>
            </a:br>
            <a:r>
              <a:rPr lang="en-US" sz="1600" b="0" i="0" dirty="0">
                <a:effectLst/>
                <a:latin typeface="-apple-system"/>
              </a:rPr>
              <a:t>Some variables seem to be interesting to analyse due to the variability of the graph such as HoursPerWeek, APM, NumberOfPACs and so on.</a:t>
            </a:r>
            <a:endParaRPr lang="fr-FR" sz="1600" dirty="0"/>
          </a:p>
        </p:txBody>
      </p:sp>
    </p:spTree>
    <p:extLst>
      <p:ext uri="{BB962C8B-B14F-4D97-AF65-F5344CB8AC3E}">
        <p14:creationId xmlns:p14="http://schemas.microsoft.com/office/powerpoint/2010/main" val="1868277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16A705C-9551-4113-953B-B9F45E29BBA1}"/>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5" name="Rectangle 4">
            <a:extLst>
              <a:ext uri="{FF2B5EF4-FFF2-40B4-BE49-F238E27FC236}">
                <a16:creationId xmlns:a16="http://schemas.microsoft.com/office/drawing/2014/main" id="{221C47DB-2DA6-459C-8F09-1986A31C852D}"/>
              </a:ext>
            </a:extLst>
          </p:cNvPr>
          <p:cNvSpPr/>
          <p:nvPr/>
        </p:nvSpPr>
        <p:spPr>
          <a:xfrm>
            <a:off x="-1" y="-4453"/>
            <a:ext cx="12211165"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Graphique 5">
            <a:extLst>
              <a:ext uri="{FF2B5EF4-FFF2-40B4-BE49-F238E27FC236}">
                <a16:creationId xmlns:a16="http://schemas.microsoft.com/office/drawing/2014/main" id="{2681DCED-E2CE-4DE4-9658-AFCA32303718}"/>
              </a:ext>
            </a:extLst>
          </p:cNvPr>
          <p:cNvGraphicFramePr/>
          <p:nvPr/>
        </p:nvGraphicFramePr>
        <p:xfrm>
          <a:off x="986333" y="3517563"/>
          <a:ext cx="1261330" cy="3196046"/>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29BE68AA-9EB4-4537-8AA9-29E3699169C4}"/>
              </a:ext>
            </a:extLst>
          </p:cNvPr>
          <p:cNvSpPr/>
          <p:nvPr/>
        </p:nvSpPr>
        <p:spPr>
          <a:xfrm>
            <a:off x="995741" y="972714"/>
            <a:ext cx="4635462" cy="2634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04E1A91E-7D74-4E19-A2EE-05CF02D93719}"/>
              </a:ext>
            </a:extLst>
          </p:cNvPr>
          <p:cNvSpPr txBox="1"/>
          <p:nvPr/>
        </p:nvSpPr>
        <p:spPr>
          <a:xfrm>
            <a:off x="4612480" y="1421625"/>
            <a:ext cx="604909" cy="254188"/>
          </a:xfrm>
          <a:prstGeom prst="rect">
            <a:avLst/>
          </a:prstGeom>
          <a:noFill/>
        </p:spPr>
        <p:txBody>
          <a:bodyPr wrap="square" rtlCol="0">
            <a:spAutoFit/>
          </a:bodyPr>
          <a:lstStyle/>
          <a:p>
            <a:r>
              <a:rPr lang="en-US" sz="1200">
                <a:latin typeface="+mj-lt"/>
              </a:rPr>
              <a:t>1885</a:t>
            </a:r>
          </a:p>
        </p:txBody>
      </p:sp>
      <p:cxnSp>
        <p:nvCxnSpPr>
          <p:cNvPr id="9" name="Connecteur droit 8">
            <a:extLst>
              <a:ext uri="{FF2B5EF4-FFF2-40B4-BE49-F238E27FC236}">
                <a16:creationId xmlns:a16="http://schemas.microsoft.com/office/drawing/2014/main" id="{02157A02-6914-4655-9D0D-EC60471259DE}"/>
              </a:ext>
            </a:extLst>
          </p:cNvPr>
          <p:cNvCxnSpPr>
            <a:cxnSpLocks/>
          </p:cNvCxnSpPr>
          <p:nvPr/>
        </p:nvCxnSpPr>
        <p:spPr>
          <a:xfrm flipV="1">
            <a:off x="4655728" y="1495215"/>
            <a:ext cx="0" cy="6836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1AFF535-E4FA-49B5-8984-0752FD3EC6C0}"/>
              </a:ext>
            </a:extLst>
          </p:cNvPr>
          <p:cNvCxnSpPr>
            <a:cxnSpLocks/>
          </p:cNvCxnSpPr>
          <p:nvPr/>
        </p:nvCxnSpPr>
        <p:spPr>
          <a:xfrm flipV="1">
            <a:off x="1561279" y="1540338"/>
            <a:ext cx="0" cy="800628"/>
          </a:xfrm>
          <a:prstGeom prst="line">
            <a:avLst/>
          </a:prstGeom>
          <a:ln>
            <a:solidFill>
              <a:srgbClr val="FC9171"/>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6EA763A-F017-46DA-A707-16EB97758426}"/>
              </a:ext>
            </a:extLst>
          </p:cNvPr>
          <p:cNvSpPr txBox="1"/>
          <p:nvPr/>
        </p:nvSpPr>
        <p:spPr>
          <a:xfrm>
            <a:off x="1555617" y="1455514"/>
            <a:ext cx="197669" cy="254188"/>
          </a:xfrm>
          <a:prstGeom prst="rect">
            <a:avLst/>
          </a:prstGeom>
          <a:noFill/>
        </p:spPr>
        <p:txBody>
          <a:bodyPr wrap="square" rtlCol="0">
            <a:spAutoFit/>
          </a:bodyPr>
          <a:lstStyle/>
          <a:p>
            <a:r>
              <a:rPr lang="en-US" sz="1200">
                <a:latin typeface="+mj-lt"/>
              </a:rPr>
              <a:t>8</a:t>
            </a:r>
          </a:p>
        </p:txBody>
      </p:sp>
      <p:sp>
        <p:nvSpPr>
          <p:cNvPr id="12" name="ZoneTexte 11">
            <a:extLst>
              <a:ext uri="{FF2B5EF4-FFF2-40B4-BE49-F238E27FC236}">
                <a16:creationId xmlns:a16="http://schemas.microsoft.com/office/drawing/2014/main" id="{55000A83-A489-47CF-8D22-D12252159DB5}"/>
              </a:ext>
            </a:extLst>
          </p:cNvPr>
          <p:cNvSpPr txBox="1"/>
          <p:nvPr/>
        </p:nvSpPr>
        <p:spPr>
          <a:xfrm>
            <a:off x="1152336" y="1070489"/>
            <a:ext cx="3546641" cy="338918"/>
          </a:xfrm>
          <a:prstGeom prst="rect">
            <a:avLst/>
          </a:prstGeom>
          <a:noFill/>
        </p:spPr>
        <p:txBody>
          <a:bodyPr wrap="square" rtlCol="0">
            <a:spAutoFit/>
          </a:bodyPr>
          <a:lstStyle/>
          <a:p>
            <a:r>
              <a:rPr lang="fr-FR"/>
              <a:t>Répartition dans le jeu de données</a:t>
            </a:r>
          </a:p>
        </p:txBody>
      </p:sp>
      <p:grpSp>
        <p:nvGrpSpPr>
          <p:cNvPr id="13" name="Groupe 12">
            <a:extLst>
              <a:ext uri="{FF2B5EF4-FFF2-40B4-BE49-F238E27FC236}">
                <a16:creationId xmlns:a16="http://schemas.microsoft.com/office/drawing/2014/main" id="{7A301DC3-D969-4834-9EF2-90800771923D}"/>
              </a:ext>
            </a:extLst>
          </p:cNvPr>
          <p:cNvGrpSpPr/>
          <p:nvPr/>
        </p:nvGrpSpPr>
        <p:grpSpPr>
          <a:xfrm>
            <a:off x="654518" y="239623"/>
            <a:ext cx="10768512" cy="6201628"/>
            <a:chOff x="838082" y="421682"/>
            <a:chExt cx="10584948" cy="6050506"/>
          </a:xfrm>
        </p:grpSpPr>
        <p:sp>
          <p:nvSpPr>
            <p:cNvPr id="14" name="Rectangle : coins arrondis 13">
              <a:extLst>
                <a:ext uri="{FF2B5EF4-FFF2-40B4-BE49-F238E27FC236}">
                  <a16:creationId xmlns:a16="http://schemas.microsoft.com/office/drawing/2014/main" id="{577C7E02-A8F0-4219-84D4-B412B70DBA1B}"/>
                </a:ext>
              </a:extLst>
            </p:cNvPr>
            <p:cNvSpPr/>
            <p:nvPr/>
          </p:nvSpPr>
          <p:spPr>
            <a:xfrm>
              <a:off x="838082" y="515648"/>
              <a:ext cx="10584948" cy="5956540"/>
            </a:xfrm>
            <a:prstGeom prst="roundRect">
              <a:avLst>
                <a:gd name="adj" fmla="val 0"/>
              </a:avLst>
            </a:prstGeom>
            <a:solidFill>
              <a:schemeClr val="bg1">
                <a:lumMod val="95000"/>
              </a:schemeClr>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53490B-82AF-4E25-A958-74647F0DA4CA}"/>
                </a:ext>
              </a:extLst>
            </p:cNvPr>
            <p:cNvSpPr/>
            <p:nvPr/>
          </p:nvSpPr>
          <p:spPr>
            <a:xfrm>
              <a:off x="838082" y="507424"/>
              <a:ext cx="10584948" cy="323761"/>
            </a:xfrm>
            <a:prstGeom prst="rect">
              <a:avLst/>
            </a:prstGeom>
            <a:solidFill>
              <a:srgbClr val="C40A6E"/>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F87048EF-ED93-4D8D-9E2A-A501D4C04560}"/>
                </a:ext>
              </a:extLst>
            </p:cNvPr>
            <p:cNvSpPr txBox="1"/>
            <p:nvPr/>
          </p:nvSpPr>
          <p:spPr>
            <a:xfrm>
              <a:off x="931317" y="421682"/>
              <a:ext cx="10268808" cy="450415"/>
            </a:xfrm>
            <a:prstGeom prst="rect">
              <a:avLst/>
            </a:prstGeom>
            <a:noFill/>
          </p:spPr>
          <p:txBody>
            <a:bodyPr wrap="square" rtlCol="0">
              <a:spAutoFit/>
            </a:bodyPr>
            <a:lstStyle/>
            <a:p>
              <a:r>
                <a:rPr lang="fr-FR" sz="2400" dirty="0" err="1">
                  <a:solidFill>
                    <a:schemeClr val="bg1"/>
                  </a:solidFill>
                  <a:latin typeface="+mj-lt"/>
                </a:rPr>
                <a:t>Correlations</a:t>
              </a:r>
              <a:r>
                <a:rPr lang="fr-FR" sz="2400" dirty="0">
                  <a:solidFill>
                    <a:schemeClr val="bg1"/>
                  </a:solidFill>
                  <a:latin typeface="+mj-lt"/>
                </a:rPr>
                <a:t> </a:t>
              </a:r>
              <a:r>
                <a:rPr lang="fr-FR" sz="2400" dirty="0" err="1">
                  <a:solidFill>
                    <a:schemeClr val="bg1"/>
                  </a:solidFill>
                  <a:latin typeface="+mj-lt"/>
                </a:rPr>
                <a:t>between</a:t>
              </a:r>
              <a:r>
                <a:rPr lang="fr-FR" sz="2400" dirty="0">
                  <a:solidFill>
                    <a:schemeClr val="bg1"/>
                  </a:solidFill>
                  <a:latin typeface="+mj-lt"/>
                </a:rPr>
                <a:t> all the variables of </a:t>
              </a:r>
              <a:r>
                <a:rPr lang="fr-FR" sz="2400" dirty="0" err="1">
                  <a:solidFill>
                    <a:schemeClr val="bg1"/>
                  </a:solidFill>
                  <a:latin typeface="+mj-lt"/>
                </a:rPr>
                <a:t>our</a:t>
              </a:r>
              <a:r>
                <a:rPr lang="fr-FR" sz="2400" dirty="0">
                  <a:solidFill>
                    <a:schemeClr val="bg1"/>
                  </a:solidFill>
                  <a:latin typeface="+mj-lt"/>
                </a:rPr>
                <a:t> </a:t>
              </a:r>
              <a:r>
                <a:rPr lang="fr-FR" sz="2400" dirty="0" err="1">
                  <a:solidFill>
                    <a:schemeClr val="bg1"/>
                  </a:solidFill>
                  <a:latin typeface="+mj-lt"/>
                </a:rPr>
                <a:t>dataset</a:t>
              </a:r>
              <a:r>
                <a:rPr lang="fr-FR" sz="2400" dirty="0">
                  <a:solidFill>
                    <a:schemeClr val="bg1"/>
                  </a:solidFill>
                  <a:latin typeface="+mj-lt"/>
                </a:rPr>
                <a:t> </a:t>
              </a:r>
            </a:p>
          </p:txBody>
        </p:sp>
      </p:grpSp>
      <p:sp>
        <p:nvSpPr>
          <p:cNvPr id="17" name="ZoneTexte 16">
            <a:extLst>
              <a:ext uri="{FF2B5EF4-FFF2-40B4-BE49-F238E27FC236}">
                <a16:creationId xmlns:a16="http://schemas.microsoft.com/office/drawing/2014/main" id="{1BE098EF-55A5-4B29-9E0C-41967F5F59AF}"/>
              </a:ext>
            </a:extLst>
          </p:cNvPr>
          <p:cNvSpPr txBox="1"/>
          <p:nvPr/>
        </p:nvSpPr>
        <p:spPr>
          <a:xfrm>
            <a:off x="7954826" y="1021293"/>
            <a:ext cx="3217831" cy="5509200"/>
          </a:xfrm>
          <a:prstGeom prst="rect">
            <a:avLst/>
          </a:prstGeom>
          <a:noFill/>
        </p:spPr>
        <p:txBody>
          <a:bodyPr wrap="square" rtlCol="0">
            <a:spAutoFit/>
          </a:bodyPr>
          <a:lstStyle/>
          <a:p>
            <a:pPr algn="just"/>
            <a:r>
              <a:rPr lang="en-US" sz="1600" dirty="0">
                <a:latin typeface="+mj-lt"/>
              </a:rPr>
              <a:t>In our thought,  we </a:t>
            </a:r>
            <a:r>
              <a:rPr lang="en-US" sz="1600" b="0" i="0" dirty="0">
                <a:effectLst/>
                <a:latin typeface="+mj-lt"/>
              </a:rPr>
              <a:t>suppose that age can have an impact on the LeagueIndex of the player and yet the correlation matrix shows a score of -0.12 which has no significance. </a:t>
            </a:r>
          </a:p>
          <a:p>
            <a:pPr algn="just"/>
            <a:endParaRPr lang="en-US" sz="1600" dirty="0">
              <a:latin typeface="+mj-lt"/>
            </a:endParaRPr>
          </a:p>
          <a:p>
            <a:pPr algn="just"/>
            <a:r>
              <a:rPr lang="en-US" sz="1600" b="0" i="0" dirty="0">
                <a:effectLst/>
                <a:latin typeface="+mj-lt"/>
              </a:rPr>
              <a:t>The correlation matrix shows that some variables are significatively positively or negatively correlated with LeagueIndex.</a:t>
            </a:r>
          </a:p>
          <a:p>
            <a:pPr algn="just"/>
            <a:r>
              <a:rPr lang="en-US" sz="1600" b="1" i="0" dirty="0">
                <a:effectLst/>
                <a:latin typeface="+mj-lt"/>
              </a:rPr>
              <a:t>Variables positively correlated with LeagueIndex:</a:t>
            </a:r>
            <a:r>
              <a:rPr lang="en-US" sz="1600" b="0" i="0" dirty="0">
                <a:effectLst/>
                <a:latin typeface="+mj-lt"/>
              </a:rPr>
              <a:t> APM, SelectByHotkeys</a:t>
            </a:r>
            <a:r>
              <a:rPr lang="en-US" sz="1600" dirty="0">
                <a:latin typeface="+mj-lt"/>
              </a:rPr>
              <a:t>,</a:t>
            </a:r>
            <a:r>
              <a:rPr lang="en-US" sz="1600" b="0" i="0" dirty="0">
                <a:effectLst/>
                <a:latin typeface="+mj-lt"/>
              </a:rPr>
              <a:t> AssignToHotkeys, NumberOfPACs</a:t>
            </a:r>
          </a:p>
          <a:p>
            <a:pPr algn="just"/>
            <a:r>
              <a:rPr lang="en-US" sz="1600" b="1" i="0" dirty="0">
                <a:effectLst/>
                <a:latin typeface="+mj-lt"/>
              </a:rPr>
              <a:t>Variables negatively correlated with LeagueIndex:</a:t>
            </a:r>
            <a:r>
              <a:rPr lang="en-US" sz="1600" b="0" i="0" dirty="0">
                <a:effectLst/>
                <a:latin typeface="+mj-lt"/>
              </a:rPr>
              <a:t> GapBetweenPACs</a:t>
            </a:r>
            <a:r>
              <a:rPr lang="en-US" sz="1600" dirty="0">
                <a:latin typeface="+mj-lt"/>
              </a:rPr>
              <a:t>, </a:t>
            </a:r>
            <a:r>
              <a:rPr lang="en-US" sz="1600" b="0" i="0" dirty="0">
                <a:effectLst/>
                <a:latin typeface="+mj-lt"/>
              </a:rPr>
              <a:t>ActionLatency.</a:t>
            </a:r>
          </a:p>
          <a:p>
            <a:pPr algn="just"/>
            <a:endParaRPr lang="en-US" sz="1600" dirty="0">
              <a:latin typeface="+mj-lt"/>
            </a:endParaRPr>
          </a:p>
          <a:p>
            <a:pPr algn="just"/>
            <a:r>
              <a:rPr lang="en-US" sz="1600" b="0" i="0" dirty="0">
                <a:effectLst/>
                <a:latin typeface="+mj-lt"/>
              </a:rPr>
              <a:t> We can therefore anticipate the profile of a good player with a low latency, quick reaction, a big number of action, etc.</a:t>
            </a:r>
            <a:br>
              <a:rPr lang="en-US" sz="1600" dirty="0"/>
            </a:br>
            <a:endParaRPr lang="en-US" sz="1600" b="0" i="0" dirty="0">
              <a:effectLst/>
              <a:latin typeface="-apple-system"/>
            </a:endParaRPr>
          </a:p>
        </p:txBody>
      </p:sp>
      <p:pic>
        <p:nvPicPr>
          <p:cNvPr id="18" name="Image 17">
            <a:extLst>
              <a:ext uri="{FF2B5EF4-FFF2-40B4-BE49-F238E27FC236}">
                <a16:creationId xmlns:a16="http://schemas.microsoft.com/office/drawing/2014/main" id="{156172DC-C6D8-4184-83E8-A5440D329BA4}"/>
              </a:ext>
            </a:extLst>
          </p:cNvPr>
          <p:cNvPicPr>
            <a:picLocks noChangeAspect="1"/>
          </p:cNvPicPr>
          <p:nvPr/>
        </p:nvPicPr>
        <p:blipFill>
          <a:blip r:embed="rId4"/>
          <a:stretch>
            <a:fillRect/>
          </a:stretch>
        </p:blipFill>
        <p:spPr>
          <a:xfrm>
            <a:off x="767695" y="1033248"/>
            <a:ext cx="7143883" cy="5081732"/>
          </a:xfrm>
          <a:prstGeom prst="rect">
            <a:avLst/>
          </a:prstGeom>
        </p:spPr>
      </p:pic>
    </p:spTree>
    <p:extLst>
      <p:ext uri="{BB962C8B-B14F-4D97-AF65-F5344CB8AC3E}">
        <p14:creationId xmlns:p14="http://schemas.microsoft.com/office/powerpoint/2010/main" val="1019713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0E3F362-D432-4FFF-8BF5-9EC2D6BB59D5}"/>
              </a:ext>
            </a:extLst>
          </p:cNvPr>
          <p:cNvPicPr>
            <a:picLocks noChangeAspect="1"/>
          </p:cNvPicPr>
          <p:nvPr/>
        </p:nvPicPr>
        <p:blipFill rotWithShape="1">
          <a:blip r:embed="rId2">
            <a:extLst>
              <a:ext uri="{28A0092B-C50C-407E-A947-70E740481C1C}">
                <a14:useLocalDpi xmlns:a14="http://schemas.microsoft.com/office/drawing/2010/main" val="0"/>
              </a:ext>
            </a:extLst>
          </a:blip>
          <a:srcRect t="7664" b="7968"/>
          <a:stretch/>
        </p:blipFill>
        <p:spPr>
          <a:xfrm>
            <a:off x="0" y="-4453"/>
            <a:ext cx="12211165" cy="6869982"/>
          </a:xfrm>
          <a:prstGeom prst="rect">
            <a:avLst/>
          </a:prstGeom>
        </p:spPr>
      </p:pic>
      <p:sp>
        <p:nvSpPr>
          <p:cNvPr id="5" name="Rectangle 4">
            <a:extLst>
              <a:ext uri="{FF2B5EF4-FFF2-40B4-BE49-F238E27FC236}">
                <a16:creationId xmlns:a16="http://schemas.microsoft.com/office/drawing/2014/main" id="{8B7E58F1-2637-4884-BFEE-3FB9AB0CD7C3}"/>
              </a:ext>
            </a:extLst>
          </p:cNvPr>
          <p:cNvSpPr/>
          <p:nvPr/>
        </p:nvSpPr>
        <p:spPr>
          <a:xfrm>
            <a:off x="-1" y="-4453"/>
            <a:ext cx="12211165"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Graphique 5">
            <a:extLst>
              <a:ext uri="{FF2B5EF4-FFF2-40B4-BE49-F238E27FC236}">
                <a16:creationId xmlns:a16="http://schemas.microsoft.com/office/drawing/2014/main" id="{79236B1A-DD12-4C95-819A-CD664D8D978B}"/>
              </a:ext>
            </a:extLst>
          </p:cNvPr>
          <p:cNvGraphicFramePr/>
          <p:nvPr/>
        </p:nvGraphicFramePr>
        <p:xfrm>
          <a:off x="986333" y="3517563"/>
          <a:ext cx="1261330" cy="3196046"/>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98F26CB9-EF45-4DFB-9F5F-335D6C16761A}"/>
              </a:ext>
            </a:extLst>
          </p:cNvPr>
          <p:cNvSpPr/>
          <p:nvPr/>
        </p:nvSpPr>
        <p:spPr>
          <a:xfrm>
            <a:off x="995741" y="972714"/>
            <a:ext cx="4635462" cy="2634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8CFECD00-6C9D-44D1-BF18-2F067DC65F2A}"/>
              </a:ext>
            </a:extLst>
          </p:cNvPr>
          <p:cNvSpPr txBox="1"/>
          <p:nvPr/>
        </p:nvSpPr>
        <p:spPr>
          <a:xfrm>
            <a:off x="4612480" y="1421625"/>
            <a:ext cx="604909" cy="254188"/>
          </a:xfrm>
          <a:prstGeom prst="rect">
            <a:avLst/>
          </a:prstGeom>
          <a:noFill/>
        </p:spPr>
        <p:txBody>
          <a:bodyPr wrap="square" rtlCol="0">
            <a:spAutoFit/>
          </a:bodyPr>
          <a:lstStyle/>
          <a:p>
            <a:r>
              <a:rPr lang="en-US" sz="1200">
                <a:latin typeface="+mj-lt"/>
              </a:rPr>
              <a:t>1885</a:t>
            </a:r>
          </a:p>
        </p:txBody>
      </p:sp>
      <p:cxnSp>
        <p:nvCxnSpPr>
          <p:cNvPr id="9" name="Connecteur droit 8">
            <a:extLst>
              <a:ext uri="{FF2B5EF4-FFF2-40B4-BE49-F238E27FC236}">
                <a16:creationId xmlns:a16="http://schemas.microsoft.com/office/drawing/2014/main" id="{01B2860B-5EFA-4B22-B693-825F1AF63800}"/>
              </a:ext>
            </a:extLst>
          </p:cNvPr>
          <p:cNvCxnSpPr>
            <a:cxnSpLocks/>
          </p:cNvCxnSpPr>
          <p:nvPr/>
        </p:nvCxnSpPr>
        <p:spPr>
          <a:xfrm flipV="1">
            <a:off x="4655728" y="1495215"/>
            <a:ext cx="0" cy="6836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A8984BF0-FB4B-4A4A-A787-567E112B4042}"/>
              </a:ext>
            </a:extLst>
          </p:cNvPr>
          <p:cNvCxnSpPr>
            <a:cxnSpLocks/>
          </p:cNvCxnSpPr>
          <p:nvPr/>
        </p:nvCxnSpPr>
        <p:spPr>
          <a:xfrm flipV="1">
            <a:off x="1561279" y="1540338"/>
            <a:ext cx="0" cy="800628"/>
          </a:xfrm>
          <a:prstGeom prst="line">
            <a:avLst/>
          </a:prstGeom>
          <a:ln>
            <a:solidFill>
              <a:srgbClr val="FC9171"/>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C2468994-3D09-4325-952A-2BE0DF896AC2}"/>
              </a:ext>
            </a:extLst>
          </p:cNvPr>
          <p:cNvSpPr txBox="1"/>
          <p:nvPr/>
        </p:nvSpPr>
        <p:spPr>
          <a:xfrm>
            <a:off x="1555617" y="1455514"/>
            <a:ext cx="197669" cy="254188"/>
          </a:xfrm>
          <a:prstGeom prst="rect">
            <a:avLst/>
          </a:prstGeom>
          <a:noFill/>
        </p:spPr>
        <p:txBody>
          <a:bodyPr wrap="square" rtlCol="0">
            <a:spAutoFit/>
          </a:bodyPr>
          <a:lstStyle/>
          <a:p>
            <a:r>
              <a:rPr lang="en-US" sz="1200">
                <a:latin typeface="+mj-lt"/>
              </a:rPr>
              <a:t>8</a:t>
            </a:r>
          </a:p>
        </p:txBody>
      </p:sp>
      <p:sp>
        <p:nvSpPr>
          <p:cNvPr id="12" name="ZoneTexte 11">
            <a:extLst>
              <a:ext uri="{FF2B5EF4-FFF2-40B4-BE49-F238E27FC236}">
                <a16:creationId xmlns:a16="http://schemas.microsoft.com/office/drawing/2014/main" id="{CC16ECB6-A707-4A41-85C0-4A3A8F788835}"/>
              </a:ext>
            </a:extLst>
          </p:cNvPr>
          <p:cNvSpPr txBox="1"/>
          <p:nvPr/>
        </p:nvSpPr>
        <p:spPr>
          <a:xfrm>
            <a:off x="1152336" y="1070489"/>
            <a:ext cx="3546641" cy="338918"/>
          </a:xfrm>
          <a:prstGeom prst="rect">
            <a:avLst/>
          </a:prstGeom>
          <a:noFill/>
        </p:spPr>
        <p:txBody>
          <a:bodyPr wrap="square" rtlCol="0">
            <a:spAutoFit/>
          </a:bodyPr>
          <a:lstStyle/>
          <a:p>
            <a:r>
              <a:rPr lang="fr-FR"/>
              <a:t>Répartition dans le jeu de données</a:t>
            </a:r>
          </a:p>
        </p:txBody>
      </p:sp>
      <p:grpSp>
        <p:nvGrpSpPr>
          <p:cNvPr id="13" name="Groupe 12">
            <a:extLst>
              <a:ext uri="{FF2B5EF4-FFF2-40B4-BE49-F238E27FC236}">
                <a16:creationId xmlns:a16="http://schemas.microsoft.com/office/drawing/2014/main" id="{0EB1C65C-8DF5-4DBF-BB9F-ED1ECD683044}"/>
              </a:ext>
            </a:extLst>
          </p:cNvPr>
          <p:cNvGrpSpPr/>
          <p:nvPr/>
        </p:nvGrpSpPr>
        <p:grpSpPr>
          <a:xfrm>
            <a:off x="654518" y="239623"/>
            <a:ext cx="10768512" cy="6201628"/>
            <a:chOff x="838082" y="421682"/>
            <a:chExt cx="10584948" cy="6050506"/>
          </a:xfrm>
        </p:grpSpPr>
        <p:sp>
          <p:nvSpPr>
            <p:cNvPr id="14" name="Rectangle : coins arrondis 13">
              <a:extLst>
                <a:ext uri="{FF2B5EF4-FFF2-40B4-BE49-F238E27FC236}">
                  <a16:creationId xmlns:a16="http://schemas.microsoft.com/office/drawing/2014/main" id="{F037A9C9-4869-4B41-8C69-894E95616A2C}"/>
                </a:ext>
              </a:extLst>
            </p:cNvPr>
            <p:cNvSpPr/>
            <p:nvPr/>
          </p:nvSpPr>
          <p:spPr>
            <a:xfrm>
              <a:off x="838082" y="515648"/>
              <a:ext cx="10584948" cy="5956540"/>
            </a:xfrm>
            <a:prstGeom prst="roundRect">
              <a:avLst>
                <a:gd name="adj" fmla="val 0"/>
              </a:avLst>
            </a:prstGeom>
            <a:solidFill>
              <a:schemeClr val="bg1">
                <a:lumMod val="95000"/>
              </a:schemeClr>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FEE0A31-6209-4D9F-B9DB-80A3EDDA606E}"/>
                </a:ext>
              </a:extLst>
            </p:cNvPr>
            <p:cNvSpPr/>
            <p:nvPr/>
          </p:nvSpPr>
          <p:spPr>
            <a:xfrm>
              <a:off x="838082" y="507424"/>
              <a:ext cx="10584948" cy="323761"/>
            </a:xfrm>
            <a:prstGeom prst="rect">
              <a:avLst/>
            </a:prstGeom>
            <a:solidFill>
              <a:srgbClr val="C40A6E"/>
            </a:solidFill>
            <a:ln>
              <a:no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F42CD133-4FA2-4DA0-941F-01B96BDDF374}"/>
                </a:ext>
              </a:extLst>
            </p:cNvPr>
            <p:cNvSpPr txBox="1"/>
            <p:nvPr/>
          </p:nvSpPr>
          <p:spPr>
            <a:xfrm>
              <a:off x="931317" y="421682"/>
              <a:ext cx="10268808" cy="450415"/>
            </a:xfrm>
            <a:prstGeom prst="rect">
              <a:avLst/>
            </a:prstGeom>
            <a:noFill/>
          </p:spPr>
          <p:txBody>
            <a:bodyPr wrap="square" rtlCol="0">
              <a:spAutoFit/>
            </a:bodyPr>
            <a:lstStyle/>
            <a:p>
              <a:r>
                <a:rPr lang="fr-FR" sz="2400" dirty="0" err="1">
                  <a:solidFill>
                    <a:schemeClr val="bg1"/>
                  </a:solidFill>
                  <a:latin typeface="+mj-lt"/>
                </a:rPr>
                <a:t>Relationships</a:t>
              </a:r>
              <a:r>
                <a:rPr lang="fr-FR" sz="2400" dirty="0">
                  <a:solidFill>
                    <a:schemeClr val="bg1"/>
                  </a:solidFill>
                  <a:latin typeface="+mj-lt"/>
                </a:rPr>
                <a:t> </a:t>
              </a:r>
              <a:r>
                <a:rPr lang="fr-FR" sz="2400" dirty="0" err="1">
                  <a:solidFill>
                    <a:schemeClr val="bg1"/>
                  </a:solidFill>
                  <a:latin typeface="+mj-lt"/>
                </a:rPr>
                <a:t>between</a:t>
              </a:r>
              <a:r>
                <a:rPr lang="fr-FR" sz="2400" dirty="0">
                  <a:solidFill>
                    <a:schemeClr val="bg1"/>
                  </a:solidFill>
                  <a:latin typeface="+mj-lt"/>
                </a:rPr>
                <a:t> values </a:t>
              </a:r>
              <a:r>
                <a:rPr lang="fr-FR" sz="2400" dirty="0" err="1">
                  <a:solidFill>
                    <a:schemeClr val="bg1"/>
                  </a:solidFill>
                  <a:latin typeface="+mj-lt"/>
                </a:rPr>
                <a:t>positively</a:t>
              </a:r>
              <a:r>
                <a:rPr lang="fr-FR" sz="2400" dirty="0">
                  <a:solidFill>
                    <a:schemeClr val="bg1"/>
                  </a:solidFill>
                  <a:latin typeface="+mj-lt"/>
                </a:rPr>
                <a:t> </a:t>
              </a:r>
              <a:r>
                <a:rPr lang="fr-FR" sz="2400" dirty="0" err="1">
                  <a:solidFill>
                    <a:schemeClr val="bg1"/>
                  </a:solidFill>
                  <a:latin typeface="+mj-lt"/>
                </a:rPr>
                <a:t>correlated</a:t>
              </a:r>
              <a:r>
                <a:rPr lang="fr-FR" sz="2400" dirty="0">
                  <a:solidFill>
                    <a:schemeClr val="bg1"/>
                  </a:solidFill>
                  <a:latin typeface="+mj-lt"/>
                </a:rPr>
                <a:t> and the </a:t>
              </a:r>
              <a:r>
                <a:rPr lang="fr-FR" sz="2400" dirty="0" err="1">
                  <a:solidFill>
                    <a:schemeClr val="bg1"/>
                  </a:solidFill>
                  <a:latin typeface="+mj-lt"/>
                </a:rPr>
                <a:t>LeagueIndex</a:t>
              </a:r>
              <a:endParaRPr lang="fr-FR" sz="2400" dirty="0">
                <a:solidFill>
                  <a:schemeClr val="bg1"/>
                </a:solidFill>
                <a:latin typeface="+mj-lt"/>
              </a:endParaRPr>
            </a:p>
          </p:txBody>
        </p:sp>
      </p:grpSp>
      <p:sp>
        <p:nvSpPr>
          <p:cNvPr id="17" name="ZoneTexte 16">
            <a:extLst>
              <a:ext uri="{FF2B5EF4-FFF2-40B4-BE49-F238E27FC236}">
                <a16:creationId xmlns:a16="http://schemas.microsoft.com/office/drawing/2014/main" id="{9768A52C-BE23-4B85-9F7A-4D19E0C8AD5D}"/>
              </a:ext>
            </a:extLst>
          </p:cNvPr>
          <p:cNvSpPr txBox="1"/>
          <p:nvPr/>
        </p:nvSpPr>
        <p:spPr>
          <a:xfrm>
            <a:off x="6749316" y="2480652"/>
            <a:ext cx="4523316" cy="2554545"/>
          </a:xfrm>
          <a:prstGeom prst="rect">
            <a:avLst/>
          </a:prstGeom>
          <a:noFill/>
        </p:spPr>
        <p:txBody>
          <a:bodyPr wrap="square" rtlCol="0">
            <a:spAutoFit/>
          </a:bodyPr>
          <a:lstStyle/>
          <a:p>
            <a:pPr algn="just"/>
            <a:r>
              <a:rPr lang="en-US" sz="1600" b="0" i="0" dirty="0">
                <a:effectLst/>
                <a:latin typeface="+mj-lt"/>
              </a:rPr>
              <a:t>A low level player (</a:t>
            </a:r>
            <a:r>
              <a:rPr lang="en-US" sz="1600" b="0" i="0" dirty="0" err="1">
                <a:effectLst/>
                <a:latin typeface="+mj-lt"/>
              </a:rPr>
              <a:t>leagueIndex</a:t>
            </a:r>
            <a:r>
              <a:rPr lang="en-US" sz="1600" b="0" i="0" dirty="0">
                <a:effectLst/>
                <a:latin typeface="+mj-lt"/>
              </a:rPr>
              <a:t> 1 to 3) has a low </a:t>
            </a:r>
            <a:r>
              <a:rPr lang="en-US" sz="1600" b="0" i="0" dirty="0" err="1">
                <a:effectLst/>
                <a:latin typeface="+mj-lt"/>
              </a:rPr>
              <a:t>NumberOfPacs</a:t>
            </a:r>
            <a:r>
              <a:rPr lang="en-US" sz="1600" b="0" i="0" dirty="0">
                <a:effectLst/>
                <a:latin typeface="+mj-lt"/>
              </a:rPr>
              <a:t> which induces few action cycles and therefore not too many activities in the game (low APM). This is supported by little use of Hotkeys keyboard shortcuts (SelectByHotkeys and AssignToHotkeys low).</a:t>
            </a:r>
          </a:p>
          <a:p>
            <a:pPr algn="just"/>
            <a:endParaRPr lang="en-US" sz="1600" b="0" i="0" dirty="0">
              <a:effectLst/>
              <a:latin typeface="+mj-lt"/>
            </a:endParaRPr>
          </a:p>
          <a:p>
            <a:pPr algn="just"/>
            <a:r>
              <a:rPr lang="en-US" sz="1600" b="0" i="0" dirty="0">
                <a:effectLst/>
                <a:latin typeface="+mj-lt"/>
              </a:rPr>
              <a:t>From this pairplot, we can deduce that a good player will have many actions per minute (APM) and NumberOfPACs.</a:t>
            </a:r>
          </a:p>
        </p:txBody>
      </p:sp>
      <p:pic>
        <p:nvPicPr>
          <p:cNvPr id="18" name="Image 17">
            <a:extLst>
              <a:ext uri="{FF2B5EF4-FFF2-40B4-BE49-F238E27FC236}">
                <a16:creationId xmlns:a16="http://schemas.microsoft.com/office/drawing/2014/main" id="{C595814D-0740-4DA9-AA79-8E3E19B2BE4E}"/>
              </a:ext>
            </a:extLst>
          </p:cNvPr>
          <p:cNvPicPr>
            <a:picLocks noChangeAspect="1"/>
          </p:cNvPicPr>
          <p:nvPr/>
        </p:nvPicPr>
        <p:blipFill>
          <a:blip r:embed="rId4"/>
          <a:stretch>
            <a:fillRect/>
          </a:stretch>
        </p:blipFill>
        <p:spPr>
          <a:xfrm>
            <a:off x="805805" y="972714"/>
            <a:ext cx="5793114" cy="5153766"/>
          </a:xfrm>
          <a:prstGeom prst="rect">
            <a:avLst/>
          </a:prstGeom>
        </p:spPr>
      </p:pic>
    </p:spTree>
    <p:extLst>
      <p:ext uri="{BB962C8B-B14F-4D97-AF65-F5344CB8AC3E}">
        <p14:creationId xmlns:p14="http://schemas.microsoft.com/office/powerpoint/2010/main" val="23133254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1712</Words>
  <Application>Microsoft Office PowerPoint</Application>
  <PresentationFormat>Grand écran</PresentationFormat>
  <Paragraphs>178</Paragraphs>
  <Slides>15</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-apple-system</vt:lpstr>
      <vt:lpstr>Arial</vt:lpstr>
      <vt:lpstr>Calibri</vt:lpstr>
      <vt:lpstr>Calibri Light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LE FLOCH Pierrick</dc:creator>
  <cp:lastModifiedBy>Maélis YONES</cp:lastModifiedBy>
  <cp:revision>18</cp:revision>
  <dcterms:created xsi:type="dcterms:W3CDTF">2021-12-05T14:11:48Z</dcterms:created>
  <dcterms:modified xsi:type="dcterms:W3CDTF">2022-01-05T22:18:01Z</dcterms:modified>
</cp:coreProperties>
</file>